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6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31.xml" ContentType="application/vnd.openxmlformats-officedocument.them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3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77.xml" ContentType="application/vnd.openxmlformats-officedocument.presentationml.slideLayout+xml"/>
  <Override PartName="/ppt/slideMasters/slideMaster22.xml" ContentType="application/vnd.openxmlformats-officedocument.presentationml.slideMaster+xml"/>
  <Override PartName="/ppt/theme/theme23.xml" ContentType="application/vnd.openxmlformats-officedocument.theme+xml"/>
  <Override PartName="/ppt/slides/slide53.xml" ContentType="application/vnd.openxmlformats-officedocument.presentationml.slide+xml"/>
  <Override PartName="/ppt/notesSlides/notesSlide32.xml" ContentType="application/vnd.openxmlformats-officedocument.presentationml.notesSlide+xml"/>
  <Override PartName="/ppt/viewProps.xml" ContentType="application/vnd.openxmlformats-officedocument.presentationml.viewProps+xml"/>
  <Override PartName="/customXml/item3.xml" ContentType="application/xml"/>
  <Override PartName="/customXml/itemProps31.xml" ContentType="application/vnd.openxmlformats-officedocument.customXmlProperties+xml"/>
  <Override PartName="/customXml/item22.xml" ContentType="application/xml"/>
  <Override PartName="/customXml/itemProps22.xml" ContentType="application/vnd.openxmlformats-officedocument.customXmlProperties+xml"/>
  <Override PartName="/ppt/slides/slide44.xml" ContentType="application/vnd.openxmlformats-officedocument.presentationml.slide+xml"/>
  <Override PartName="/ppt/notesSlides/notesSlide23.xml" ContentType="application/vnd.openxmlformats-officedocument.presentationml.notesSlide+xml"/>
  <Override PartName="/ppt/presProps.xml" ContentType="application/vnd.openxmlformats-officedocument.presentationml.presProps+xml"/>
  <Override PartName="/ppt/slides/slide35.xml" ContentType="application/vnd.openxmlformats-officedocument.presentationml.slide+xml"/>
  <Override PartName="/customXml/item13.xml" ContentType="application/xml"/>
  <Override PartName="/customXml/itemProps13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44.xml" ContentType="application/vnd.openxmlformats-officedocument.theme+xml"/>
  <Override PartName="/ppt/slides/slide26.xml" ContentType="application/vnd.openxmlformats-officedocument.presentationml.slide+xml"/>
  <Override PartName="/ppt/notesSlides/notesSlide14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  <p:sldMasterId id="2147483704" r:id="rId2"/>
  </p:sldMasterIdLst>
  <p:notesMasterIdLst>
    <p:notesMasterId r:id="rId9"/>
  </p:notesMasterIdLst>
  <p:handoutMasterIdLst>
    <p:handoutMasterId r:id="rId10"/>
  </p:handoutMasterIdLst>
  <p:sldIdLst>
    <p:sldId id="325" r:id="rId3"/>
    <p:sldId id="323" r:id="rId4"/>
    <p:sldId id="319" r:id="rId5"/>
    <p:sldId id="276" r:id="rId6"/>
    <p:sldId id="326" r:id="rId7"/>
    <p:sldId id="330" r:id="rId8"/>
  </p:sldIdLst>
  <p:sldSz cx="7772400" cy="10058400"/>
  <p:notesSz cx="6858000" cy="9144000"/>
  <p:defaultTextStyle>
    <a:defPPr>
      <a:defRPr lang="en-US"/>
    </a:defPPr>
    <a:lvl1pPr marL="0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318394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C3E"/>
    <a:srgbClr val="E6E6E6"/>
    <a:srgbClr val="F0C44A"/>
    <a:srgbClr val="217990"/>
    <a:srgbClr val="7A0000"/>
    <a:srgbClr val="1A4039"/>
    <a:srgbClr val="4B8D8B"/>
    <a:srgbClr val="53CAFF"/>
    <a:srgbClr val="843C0C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7" autoAdjust="0"/>
    <p:restoredTop sz="92986" autoAdjust="0"/>
  </p:normalViewPr>
  <p:slideViewPr>
    <p:cSldViewPr snapToGrid="0">
      <p:cViewPr>
        <p:scale>
          <a:sx n="100" d="100"/>
          <a:sy n="100" d="100"/>
        </p:scale>
        <p:origin x="1378" y="-15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38" y="3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61.xml" Id="rId8" /><Relationship Type="http://schemas.openxmlformats.org/officeDocument/2006/relationships/theme" Target="/ppt/theme/theme12.xml" Id="rId13" /><Relationship Type="http://schemas.openxmlformats.org/officeDocument/2006/relationships/slide" Target="/ppt/slides/slide12.xml" Id="rId3" /><Relationship Type="http://schemas.openxmlformats.org/officeDocument/2006/relationships/slide" Target="/ppt/slides/slide53.xml" Id="rId7" /><Relationship Type="http://schemas.openxmlformats.org/officeDocument/2006/relationships/viewProps" Target="/ppt/viewProps.xml" Id="rId12" /><Relationship Type="http://schemas.openxmlformats.org/officeDocument/2006/relationships/customXml" Target="/customXml/item3.xml" Id="rId17" /><Relationship Type="http://schemas.openxmlformats.org/officeDocument/2006/relationships/slideMaster" Target="/ppt/slideMasters/slideMaster22.xml" Id="rId2" /><Relationship Type="http://schemas.openxmlformats.org/officeDocument/2006/relationships/customXml" Target="/customXml/item22.xml" Id="rId16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44.xml" Id="rId6" /><Relationship Type="http://schemas.openxmlformats.org/officeDocument/2006/relationships/presProps" Target="/ppt/presProps.xml" Id="rId11" /><Relationship Type="http://schemas.openxmlformats.org/officeDocument/2006/relationships/slide" Target="/ppt/slides/slide35.xml" Id="rId5" /><Relationship Type="http://schemas.openxmlformats.org/officeDocument/2006/relationships/customXml" Target="/customXml/item13.xml" Id="rId15" /><Relationship Type="http://schemas.openxmlformats.org/officeDocument/2006/relationships/handoutMaster" Target="/ppt/handoutMasters/handoutMaster11.xml" Id="rId10" /><Relationship Type="http://schemas.openxmlformats.org/officeDocument/2006/relationships/slide" Target="/ppt/slides/slide26.xml" Id="rId4" /><Relationship Type="http://schemas.openxmlformats.org/officeDocument/2006/relationships/notesMaster" Target="/ppt/notesMasters/notesMaster11.xml" Id="rId9" /><Relationship Type="http://schemas.openxmlformats.org/officeDocument/2006/relationships/tableStyles" Target="/ppt/tableStyles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44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25DAE5-882A-48C4-AAC6-2248214314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55480E-9B1B-4C47-AC19-26D98FF37B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51413-530E-431E-9B96-5B986AC44B58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228E4-3CDE-4A67-9340-DDC165C01C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03E6D-3CA6-4DE3-A3D6-2072EE9ED4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9FB04-3946-4C88-A779-B7AE300828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242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A7DF2-CECB-42B2-812D-97BB0A1876EB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4DDEB-4F43-4518-9756-D2F353541A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1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4.xml.rels>&#65279;<?xml version="1.0" encoding="utf-8"?><Relationships xmlns="http://schemas.openxmlformats.org/package/2006/relationships"><Relationship Type="http://schemas.openxmlformats.org/officeDocument/2006/relationships/slide" Target="/ppt/slides/slide26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44.xml" Id="rId2" /><Relationship Type="http://schemas.openxmlformats.org/officeDocument/2006/relationships/notesMaster" Target="/ppt/notesMasters/notesMaster11.xml" Id="rId1" /></Relationships>
</file>

<file path=ppt/notesSlides/_rels/notesSlide32.xml.rels>&#65279;<?xml version="1.0" encoding="utf-8"?><Relationships xmlns="http://schemas.openxmlformats.org/package/2006/relationships"><Relationship Type="http://schemas.openxmlformats.org/officeDocument/2006/relationships/slide" Target="/ppt/slides/slide5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61.xml" Id="rId2" /><Relationship Type="http://schemas.openxmlformats.org/officeDocument/2006/relationships/notesMaster" Target="/ppt/notesMasters/notesMaster11.xml" Id="rId1" /></Relationship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4DDEB-4F43-4518-9756-D2F353541A0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063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4DDEB-4F43-4518-9756-D2F353541A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515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4DDEB-4F43-4518-9756-D2F353541A0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1141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4DDEB-4F43-4518-9756-D2F353541A0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09467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4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2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42.svg" Id="rId5" /><Relationship Type="http://schemas.openxmlformats.org/officeDocument/2006/relationships/image" Target="/ppt/media/image33.png" Id="rId4" /></Relationships>
</file>

<file path=ppt/slideLayouts/_rels/slideLayout77.xml.rels>&#65279;<?xml version="1.0" encoding="utf-8"?><Relationships xmlns="http://schemas.openxmlformats.org/package/2006/relationships"><Relationship Type="http://schemas.openxmlformats.org/officeDocument/2006/relationships/image" Target="/ppt/media/image115.png" Id="rId8" /><Relationship Type="http://schemas.openxmlformats.org/officeDocument/2006/relationships/image" Target="/ppt/media/image163.svg" Id="rId13" /><Relationship Type="http://schemas.openxmlformats.org/officeDocument/2006/relationships/image" Target="/ppt/media/image216.png" Id="rId18" /><Relationship Type="http://schemas.openxmlformats.org/officeDocument/2006/relationships/image" Target="/ppt/media/image297.png" Id="rId26" /><Relationship Type="http://schemas.openxmlformats.org/officeDocument/2006/relationships/image" Target="/ppt/media/image424.svg" Id="rId39" /><Relationship Type="http://schemas.openxmlformats.org/officeDocument/2006/relationships/image" Target="/ppt/media/image65.svg" Id="rId3" /><Relationship Type="http://schemas.openxmlformats.org/officeDocument/2006/relationships/image" Target="/ppt/media/image246.svg" Id="rId21" /><Relationship Type="http://schemas.openxmlformats.org/officeDocument/2006/relationships/image" Target="/ppt/media/image378.png" Id="rId34" /><Relationship Type="http://schemas.openxmlformats.org/officeDocument/2006/relationships/image" Target="/ppt/media/image107.svg" Id="rId7" /><Relationship Type="http://schemas.openxmlformats.org/officeDocument/2006/relationships/image" Target="/ppt/media/image159.png" Id="rId12" /><Relationship Type="http://schemas.openxmlformats.org/officeDocument/2006/relationships/image" Target="/ppt/media/image208.svg" Id="rId17" /><Relationship Type="http://schemas.openxmlformats.org/officeDocument/2006/relationships/image" Target="/ppt/media/image289.svg" Id="rId25" /><Relationship Type="http://schemas.openxmlformats.org/officeDocument/2006/relationships/image" Target="/ppt/media/image3610.svg" Id="rId33" /><Relationship Type="http://schemas.openxmlformats.org/officeDocument/2006/relationships/image" Target="/ppt/media/image4110.png" Id="rId38" /><Relationship Type="http://schemas.openxmlformats.org/officeDocument/2006/relationships/image" Target="/ppt/media/image511.png" Id="rId2" /><Relationship Type="http://schemas.openxmlformats.org/officeDocument/2006/relationships/image" Target="/ppt/media/image1912.png" Id="rId16" /><Relationship Type="http://schemas.openxmlformats.org/officeDocument/2006/relationships/image" Target="/ppt/media/image2313.png" Id="rId20" /><Relationship Type="http://schemas.openxmlformats.org/officeDocument/2006/relationships/image" Target="/ppt/media/image3211.svg" Id="rId29" /><Relationship Type="http://schemas.openxmlformats.org/officeDocument/2006/relationships/slideMaster" Target="/ppt/slideMasters/slideMaster22.xml" Id="rId1" /><Relationship Type="http://schemas.openxmlformats.org/officeDocument/2006/relationships/image" Target="/ppt/media/image914.png" Id="rId6" /><Relationship Type="http://schemas.openxmlformats.org/officeDocument/2006/relationships/image" Target="/ppt/media/image1412.svg" Id="rId11" /><Relationship Type="http://schemas.openxmlformats.org/officeDocument/2006/relationships/image" Target="/ppt/media/image2715.png" Id="rId24" /><Relationship Type="http://schemas.openxmlformats.org/officeDocument/2006/relationships/image" Target="/ppt/media/image3516.png" Id="rId32" /><Relationship Type="http://schemas.openxmlformats.org/officeDocument/2006/relationships/image" Target="/ppt/media/image4013.svg" Id="rId37" /><Relationship Type="http://schemas.openxmlformats.org/officeDocument/2006/relationships/image" Target="/ppt/media/image814.svg" Id="rId5" /><Relationship Type="http://schemas.openxmlformats.org/officeDocument/2006/relationships/image" Target="/ppt/media/image1815.svg" Id="rId15" /><Relationship Type="http://schemas.openxmlformats.org/officeDocument/2006/relationships/image" Target="/ppt/media/image2616.svg" Id="rId23" /><Relationship Type="http://schemas.openxmlformats.org/officeDocument/2006/relationships/image" Target="/ppt/media/image3117.png" Id="rId28" /><Relationship Type="http://schemas.openxmlformats.org/officeDocument/2006/relationships/image" Target="/ppt/media/image3918.png" Id="rId36" /><Relationship Type="http://schemas.openxmlformats.org/officeDocument/2006/relationships/image" Target="/ppt/media/image1319.png" Id="rId10" /><Relationship Type="http://schemas.openxmlformats.org/officeDocument/2006/relationships/image" Target="/ppt/media/image2217.svg" Id="rId19" /><Relationship Type="http://schemas.openxmlformats.org/officeDocument/2006/relationships/image" Target="/ppt/media/image3418.svg" Id="rId31" /><Relationship Type="http://schemas.openxmlformats.org/officeDocument/2006/relationships/image" Target="/ppt/media/image720.png" Id="rId4" /><Relationship Type="http://schemas.openxmlformats.org/officeDocument/2006/relationships/image" Target="/ppt/media/image1219.svg" Id="rId9" /><Relationship Type="http://schemas.openxmlformats.org/officeDocument/2006/relationships/image" Target="/ppt/media/image1721.png" Id="rId14" /><Relationship Type="http://schemas.openxmlformats.org/officeDocument/2006/relationships/image" Target="/ppt/media/image2522.png" Id="rId22" /><Relationship Type="http://schemas.openxmlformats.org/officeDocument/2006/relationships/image" Target="/ppt/media/image3020.svg" Id="rId27" /><Relationship Type="http://schemas.openxmlformats.org/officeDocument/2006/relationships/image" Target="/ppt/media/image3323.png" Id="rId30" /><Relationship Type="http://schemas.openxmlformats.org/officeDocument/2006/relationships/image" Target="/ppt/media/image3821.svg" Id="rId35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raphic 9">
            <a:extLst>
              <a:ext uri="{FF2B5EF4-FFF2-40B4-BE49-F238E27FC236}">
                <a16:creationId xmlns:a16="http://schemas.microsoft.com/office/drawing/2014/main" id="{B40842D4-5CC1-473E-A567-76ECCD3825D2}"/>
              </a:ext>
            </a:extLst>
          </p:cNvPr>
          <p:cNvSpPr/>
          <p:nvPr/>
        </p:nvSpPr>
        <p:spPr>
          <a:xfrm>
            <a:off x="749807" y="5306854"/>
            <a:ext cx="6394703" cy="4568952"/>
          </a:xfrm>
          <a:custGeom>
            <a:avLst/>
            <a:gdLst>
              <a:gd name="connsiteX0" fmla="*/ 2451735 w 6394703"/>
              <a:gd name="connsiteY0" fmla="*/ 2281555 h 4568952"/>
              <a:gd name="connsiteX1" fmla="*/ 0 w 6394703"/>
              <a:gd name="connsiteY1" fmla="*/ 0 h 4568952"/>
              <a:gd name="connsiteX2" fmla="*/ 6394704 w 6394703"/>
              <a:gd name="connsiteY2" fmla="*/ 0 h 4568952"/>
              <a:gd name="connsiteX3" fmla="*/ 6394704 w 6394703"/>
              <a:gd name="connsiteY3" fmla="*/ 4568952 h 4568952"/>
              <a:gd name="connsiteX4" fmla="*/ 0 w 6394703"/>
              <a:gd name="connsiteY4" fmla="*/ 4568952 h 456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4703" h="4568952">
                <a:moveTo>
                  <a:pt x="2451735" y="2281555"/>
                </a:moveTo>
                <a:lnTo>
                  <a:pt x="0" y="0"/>
                </a:lnTo>
                <a:lnTo>
                  <a:pt x="6394704" y="0"/>
                </a:lnTo>
                <a:lnTo>
                  <a:pt x="6394704" y="4568952"/>
                </a:lnTo>
                <a:lnTo>
                  <a:pt x="0" y="4568952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ysDot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">
            <a:extLst>
              <a:ext uri="{FF2B5EF4-FFF2-40B4-BE49-F238E27FC236}">
                <a16:creationId xmlns:a16="http://schemas.microsoft.com/office/drawing/2014/main" id="{71375CD7-5E57-4AA8-98DC-453106923599}"/>
              </a:ext>
            </a:extLst>
          </p:cNvPr>
          <p:cNvSpPr/>
          <p:nvPr/>
        </p:nvSpPr>
        <p:spPr>
          <a:xfrm>
            <a:off x="749807" y="716128"/>
            <a:ext cx="6394703" cy="4568952"/>
          </a:xfrm>
          <a:custGeom>
            <a:avLst/>
            <a:gdLst>
              <a:gd name="connsiteX0" fmla="*/ 2451735 w 6394703"/>
              <a:gd name="connsiteY0" fmla="*/ 2281555 h 4568952"/>
              <a:gd name="connsiteX1" fmla="*/ 0 w 6394703"/>
              <a:gd name="connsiteY1" fmla="*/ 0 h 4568952"/>
              <a:gd name="connsiteX2" fmla="*/ 6394704 w 6394703"/>
              <a:gd name="connsiteY2" fmla="*/ 0 h 4568952"/>
              <a:gd name="connsiteX3" fmla="*/ 6394704 w 6394703"/>
              <a:gd name="connsiteY3" fmla="*/ 4568952 h 4568952"/>
              <a:gd name="connsiteX4" fmla="*/ 0 w 6394703"/>
              <a:gd name="connsiteY4" fmla="*/ 4568952 h 456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4703" h="4568952">
                <a:moveTo>
                  <a:pt x="2451735" y="2281555"/>
                </a:moveTo>
                <a:lnTo>
                  <a:pt x="0" y="0"/>
                </a:lnTo>
                <a:lnTo>
                  <a:pt x="6394704" y="0"/>
                </a:lnTo>
                <a:lnTo>
                  <a:pt x="6394704" y="4568952"/>
                </a:lnTo>
                <a:lnTo>
                  <a:pt x="0" y="4568952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40F97-B5E2-43E6-94E3-11210208A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FF7EF30-B4B3-4D05-BAF4-B95CF056AC50}"/>
              </a:ext>
            </a:extLst>
          </p:cNvPr>
          <p:cNvSpPr/>
          <p:nvPr userDrawn="1"/>
        </p:nvSpPr>
        <p:spPr>
          <a:xfrm>
            <a:off x="6272784" y="747522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671AA43-AD38-409B-BE34-F73524E4DBE8}"/>
              </a:ext>
            </a:extLst>
          </p:cNvPr>
          <p:cNvSpPr/>
          <p:nvPr userDrawn="1"/>
        </p:nvSpPr>
        <p:spPr>
          <a:xfrm>
            <a:off x="6272784" y="2884932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CDEFDD7E-B3B7-4B79-834C-BBAE2B1A1C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5400000">
            <a:off x="3377181" y="1633815"/>
            <a:ext cx="2743200" cy="274320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35E943F6-5103-4C42-9E72-645FA422204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5400000">
            <a:off x="3377181" y="6224103"/>
            <a:ext cx="2743200" cy="274320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5" name="Graphic 3">
            <a:extLst>
              <a:ext uri="{FF2B5EF4-FFF2-40B4-BE49-F238E27FC236}">
                <a16:creationId xmlns:a16="http://schemas.microsoft.com/office/drawing/2014/main" id="{112AF7EB-23E0-4635-8B8D-A2A88B6C00BA}"/>
              </a:ext>
            </a:extLst>
          </p:cNvPr>
          <p:cNvSpPr/>
          <p:nvPr/>
        </p:nvSpPr>
        <p:spPr>
          <a:xfrm>
            <a:off x="923740" y="776570"/>
            <a:ext cx="6145787" cy="4451067"/>
          </a:xfrm>
          <a:custGeom>
            <a:avLst/>
            <a:gdLst>
              <a:gd name="connsiteX0" fmla="*/ 6096206 w 6145787"/>
              <a:gd name="connsiteY0" fmla="*/ 4413072 h 4451067"/>
              <a:gd name="connsiteX1" fmla="*/ 3726713 w 6145787"/>
              <a:gd name="connsiteY1" fmla="*/ 4403574 h 4451067"/>
              <a:gd name="connsiteX2" fmla="*/ 1367352 w 6145787"/>
              <a:gd name="connsiteY2" fmla="*/ 4399141 h 4451067"/>
              <a:gd name="connsiteX3" fmla="*/ 19164 w 6145787"/>
              <a:gd name="connsiteY3" fmla="*/ 4404713 h 4451067"/>
              <a:gd name="connsiteX4" fmla="*/ 28790 w 6145787"/>
              <a:gd name="connsiteY4" fmla="*/ 4440175 h 4451067"/>
              <a:gd name="connsiteX5" fmla="*/ 84896 w 6145787"/>
              <a:gd name="connsiteY5" fmla="*/ 4409526 h 4451067"/>
              <a:gd name="connsiteX6" fmla="*/ 183683 w 6145787"/>
              <a:gd name="connsiteY6" fmla="*/ 4336196 h 4451067"/>
              <a:gd name="connsiteX7" fmla="*/ 428117 w 6145787"/>
              <a:gd name="connsiteY7" fmla="*/ 4142421 h 4451067"/>
              <a:gd name="connsiteX8" fmla="*/ 889249 w 6145787"/>
              <a:gd name="connsiteY8" fmla="*/ 3732962 h 4451067"/>
              <a:gd name="connsiteX9" fmla="*/ 1362160 w 6145787"/>
              <a:gd name="connsiteY9" fmla="*/ 3259418 h 4451067"/>
              <a:gd name="connsiteX10" fmla="*/ 1835450 w 6145787"/>
              <a:gd name="connsiteY10" fmla="*/ 2847172 h 4451067"/>
              <a:gd name="connsiteX11" fmla="*/ 2290123 w 6145787"/>
              <a:gd name="connsiteY11" fmla="*/ 2427328 h 4451067"/>
              <a:gd name="connsiteX12" fmla="*/ 2390304 w 6145787"/>
              <a:gd name="connsiteY12" fmla="*/ 2311570 h 4451067"/>
              <a:gd name="connsiteX13" fmla="*/ 2432351 w 6145787"/>
              <a:gd name="connsiteY13" fmla="*/ 2199358 h 4451067"/>
              <a:gd name="connsiteX14" fmla="*/ 2342683 w 6145787"/>
              <a:gd name="connsiteY14" fmla="*/ 2084233 h 4451067"/>
              <a:gd name="connsiteX15" fmla="*/ 2225279 w 6145787"/>
              <a:gd name="connsiteY15" fmla="*/ 1960496 h 4451067"/>
              <a:gd name="connsiteX16" fmla="*/ 1254887 w 6145787"/>
              <a:gd name="connsiteY16" fmla="*/ 1000997 h 4451067"/>
              <a:gd name="connsiteX17" fmla="*/ 725491 w 6145787"/>
              <a:gd name="connsiteY17" fmla="*/ 564054 h 4451067"/>
              <a:gd name="connsiteX18" fmla="*/ 170258 w 6145787"/>
              <a:gd name="connsiteY18" fmla="*/ 115967 h 4451067"/>
              <a:gd name="connsiteX19" fmla="*/ 32589 w 6145787"/>
              <a:gd name="connsiteY19" fmla="*/ 5022 h 4451067"/>
              <a:gd name="connsiteX20" fmla="*/ 167 w 6145787"/>
              <a:gd name="connsiteY20" fmla="*/ 18447 h 4451067"/>
              <a:gd name="connsiteX21" fmla="*/ 40 w 6145787"/>
              <a:gd name="connsiteY21" fmla="*/ 20093 h 4451067"/>
              <a:gd name="connsiteX22" fmla="*/ 19038 w 6145787"/>
              <a:gd name="connsiteY22" fmla="*/ 39090 h 4451067"/>
              <a:gd name="connsiteX23" fmla="*/ 2102555 w 6145787"/>
              <a:gd name="connsiteY23" fmla="*/ 84304 h 4451067"/>
              <a:gd name="connsiteX24" fmla="*/ 4186452 w 6145787"/>
              <a:gd name="connsiteY24" fmla="*/ 99756 h 4451067"/>
              <a:gd name="connsiteX25" fmla="*/ 5222322 w 6145787"/>
              <a:gd name="connsiteY25" fmla="*/ 96336 h 4451067"/>
              <a:gd name="connsiteX26" fmla="*/ 5746399 w 6145787"/>
              <a:gd name="connsiteY26" fmla="*/ 91777 h 4451067"/>
              <a:gd name="connsiteX27" fmla="*/ 5970443 w 6145787"/>
              <a:gd name="connsiteY27" fmla="*/ 84304 h 4451067"/>
              <a:gd name="connsiteX28" fmla="*/ 6038074 w 6145787"/>
              <a:gd name="connsiteY28" fmla="*/ 112674 h 4451067"/>
              <a:gd name="connsiteX29" fmla="*/ 6042000 w 6145787"/>
              <a:gd name="connsiteY29" fmla="*/ 191830 h 4451067"/>
              <a:gd name="connsiteX30" fmla="*/ 6107224 w 6145787"/>
              <a:gd name="connsiteY30" fmla="*/ 1221621 h 4451067"/>
              <a:gd name="connsiteX31" fmla="*/ 6050992 w 6145787"/>
              <a:gd name="connsiteY31" fmla="*/ 2239633 h 4451067"/>
              <a:gd name="connsiteX32" fmla="*/ 6083667 w 6145787"/>
              <a:gd name="connsiteY32" fmla="*/ 4251214 h 4451067"/>
              <a:gd name="connsiteX33" fmla="*/ 6077461 w 6145787"/>
              <a:gd name="connsiteY33" fmla="*/ 4431943 h 4451067"/>
              <a:gd name="connsiteX34" fmla="*/ 6115456 w 6145787"/>
              <a:gd name="connsiteY34" fmla="*/ 4431943 h 4451067"/>
              <a:gd name="connsiteX35" fmla="*/ 6110390 w 6145787"/>
              <a:gd name="connsiteY35" fmla="*/ 3472443 h 4451067"/>
              <a:gd name="connsiteX36" fmla="*/ 6083667 w 6145787"/>
              <a:gd name="connsiteY36" fmla="*/ 2459877 h 4451067"/>
              <a:gd name="connsiteX37" fmla="*/ 6107477 w 6145787"/>
              <a:gd name="connsiteY37" fmla="*/ 1940232 h 4451067"/>
              <a:gd name="connsiteX38" fmla="*/ 6143573 w 6145787"/>
              <a:gd name="connsiteY38" fmla="*/ 1427427 h 4451067"/>
              <a:gd name="connsiteX39" fmla="*/ 6094812 w 6145787"/>
              <a:gd name="connsiteY39" fmla="*/ 382818 h 4451067"/>
              <a:gd name="connsiteX40" fmla="*/ 6078348 w 6145787"/>
              <a:gd name="connsiteY40" fmla="*/ 146236 h 4451067"/>
              <a:gd name="connsiteX41" fmla="*/ 6021356 w 6145787"/>
              <a:gd name="connsiteY41" fmla="*/ 53275 h 4451067"/>
              <a:gd name="connsiteX42" fmla="*/ 5819729 w 6145787"/>
              <a:gd name="connsiteY42" fmla="*/ 52895 h 4451067"/>
              <a:gd name="connsiteX43" fmla="*/ 5551611 w 6145787"/>
              <a:gd name="connsiteY43" fmla="*/ 55555 h 4451067"/>
              <a:gd name="connsiteX44" fmla="*/ 4491425 w 6145787"/>
              <a:gd name="connsiteY44" fmla="*/ 61381 h 4451067"/>
              <a:gd name="connsiteX45" fmla="*/ 2383084 w 6145787"/>
              <a:gd name="connsiteY45" fmla="*/ 49982 h 4451067"/>
              <a:gd name="connsiteX46" fmla="*/ 274871 w 6145787"/>
              <a:gd name="connsiteY46" fmla="*/ 8188 h 4451067"/>
              <a:gd name="connsiteX47" fmla="*/ 19038 w 6145787"/>
              <a:gd name="connsiteY47" fmla="*/ 1095 h 4451067"/>
              <a:gd name="connsiteX48" fmla="*/ 38035 w 6145787"/>
              <a:gd name="connsiteY48" fmla="*/ 20093 h 4451067"/>
              <a:gd name="connsiteX49" fmla="*/ 38162 w 6145787"/>
              <a:gd name="connsiteY49" fmla="*/ 18447 h 4451067"/>
              <a:gd name="connsiteX50" fmla="*/ 5740 w 6145787"/>
              <a:gd name="connsiteY50" fmla="*/ 31871 h 4451067"/>
              <a:gd name="connsiteX51" fmla="*/ 1075551 w 6145787"/>
              <a:gd name="connsiteY51" fmla="*/ 897904 h 4451067"/>
              <a:gd name="connsiteX52" fmla="*/ 2037330 w 6145787"/>
              <a:gd name="connsiteY52" fmla="*/ 1818142 h 4451067"/>
              <a:gd name="connsiteX53" fmla="*/ 2266947 w 6145787"/>
              <a:gd name="connsiteY53" fmla="*/ 2059663 h 4451067"/>
              <a:gd name="connsiteX54" fmla="*/ 2380425 w 6145787"/>
              <a:gd name="connsiteY54" fmla="*/ 2180234 h 4451067"/>
              <a:gd name="connsiteX55" fmla="*/ 2326219 w 6145787"/>
              <a:gd name="connsiteY55" fmla="*/ 2329174 h 4451067"/>
              <a:gd name="connsiteX56" fmla="*/ 1893583 w 6145787"/>
              <a:gd name="connsiteY56" fmla="*/ 2748259 h 4451067"/>
              <a:gd name="connsiteX57" fmla="*/ 1432830 w 6145787"/>
              <a:gd name="connsiteY57" fmla="*/ 3141000 h 4451067"/>
              <a:gd name="connsiteX58" fmla="*/ 965112 w 6145787"/>
              <a:gd name="connsiteY58" fmla="*/ 3605172 h 4451067"/>
              <a:gd name="connsiteX59" fmla="*/ 517532 w 6145787"/>
              <a:gd name="connsiteY59" fmla="*/ 4018051 h 4451067"/>
              <a:gd name="connsiteX60" fmla="*/ 285256 w 6145787"/>
              <a:gd name="connsiteY60" fmla="*/ 4208786 h 4451067"/>
              <a:gd name="connsiteX61" fmla="*/ 159999 w 6145787"/>
              <a:gd name="connsiteY61" fmla="*/ 4306560 h 4451067"/>
              <a:gd name="connsiteX62" fmla="*/ 63745 w 6145787"/>
              <a:gd name="connsiteY62" fmla="*/ 4377484 h 4451067"/>
              <a:gd name="connsiteX63" fmla="*/ 9539 w 6145787"/>
              <a:gd name="connsiteY63" fmla="*/ 4407120 h 4451067"/>
              <a:gd name="connsiteX64" fmla="*/ 19164 w 6145787"/>
              <a:gd name="connsiteY64" fmla="*/ 4442582 h 4451067"/>
              <a:gd name="connsiteX65" fmla="*/ 2409681 w 6145787"/>
              <a:gd name="connsiteY65" fmla="*/ 4437389 h 4451067"/>
              <a:gd name="connsiteX66" fmla="*/ 4763089 w 6145787"/>
              <a:gd name="connsiteY66" fmla="*/ 4446001 h 4451067"/>
              <a:gd name="connsiteX67" fmla="*/ 6096206 w 6145787"/>
              <a:gd name="connsiteY67" fmla="*/ 4451067 h 4451067"/>
              <a:gd name="connsiteX68" fmla="*/ 6096206 w 6145787"/>
              <a:gd name="connsiteY68" fmla="*/ 4413072 h 445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45787" h="4451067">
                <a:moveTo>
                  <a:pt x="6096206" y="4413072"/>
                </a:moveTo>
                <a:cubicBezTo>
                  <a:pt x="5306417" y="4410792"/>
                  <a:pt x="4516502" y="4406740"/>
                  <a:pt x="3726713" y="4403574"/>
                </a:cubicBezTo>
                <a:cubicBezTo>
                  <a:pt x="2940217" y="4400407"/>
                  <a:pt x="2153848" y="4398001"/>
                  <a:pt x="1367352" y="4399141"/>
                </a:cubicBezTo>
                <a:cubicBezTo>
                  <a:pt x="917999" y="4399774"/>
                  <a:pt x="468518" y="4401547"/>
                  <a:pt x="19164" y="4404713"/>
                </a:cubicBezTo>
                <a:cubicBezTo>
                  <a:pt x="22331" y="4416492"/>
                  <a:pt x="25497" y="4428270"/>
                  <a:pt x="28790" y="4440175"/>
                </a:cubicBezTo>
                <a:cubicBezTo>
                  <a:pt x="47534" y="4429917"/>
                  <a:pt x="66405" y="4420038"/>
                  <a:pt x="84896" y="4409526"/>
                </a:cubicBezTo>
                <a:cubicBezTo>
                  <a:pt x="120104" y="4389388"/>
                  <a:pt x="151640" y="4360892"/>
                  <a:pt x="183683" y="4336196"/>
                </a:cubicBezTo>
                <a:cubicBezTo>
                  <a:pt x="266132" y="4272871"/>
                  <a:pt x="347694" y="4208406"/>
                  <a:pt x="428117" y="4142421"/>
                </a:cubicBezTo>
                <a:cubicBezTo>
                  <a:pt x="587062" y="4011972"/>
                  <a:pt x="740942" y="3875443"/>
                  <a:pt x="889249" y="3732962"/>
                </a:cubicBezTo>
                <a:cubicBezTo>
                  <a:pt x="1050094" y="3578323"/>
                  <a:pt x="1201441" y="3414311"/>
                  <a:pt x="1362160" y="3259418"/>
                </a:cubicBezTo>
                <a:cubicBezTo>
                  <a:pt x="1513000" y="3114150"/>
                  <a:pt x="1675112" y="2981675"/>
                  <a:pt x="1835450" y="2847172"/>
                </a:cubicBezTo>
                <a:cubicBezTo>
                  <a:pt x="1993509" y="2714570"/>
                  <a:pt x="2150302" y="2579435"/>
                  <a:pt x="2290123" y="2427328"/>
                </a:cubicBezTo>
                <a:cubicBezTo>
                  <a:pt x="2324572" y="2389840"/>
                  <a:pt x="2358641" y="2351465"/>
                  <a:pt x="2390304" y="2311570"/>
                </a:cubicBezTo>
                <a:cubicBezTo>
                  <a:pt x="2414874" y="2280541"/>
                  <a:pt x="2441090" y="2241153"/>
                  <a:pt x="2432351" y="2199358"/>
                </a:cubicBezTo>
                <a:cubicBezTo>
                  <a:pt x="2422599" y="2153258"/>
                  <a:pt x="2373586" y="2116782"/>
                  <a:pt x="2342683" y="2084233"/>
                </a:cubicBezTo>
                <a:cubicBezTo>
                  <a:pt x="2303548" y="2042945"/>
                  <a:pt x="2264414" y="2001784"/>
                  <a:pt x="2225279" y="1960496"/>
                </a:cubicBezTo>
                <a:cubicBezTo>
                  <a:pt x="1912200" y="1630573"/>
                  <a:pt x="1597855" y="1300524"/>
                  <a:pt x="1254887" y="1000997"/>
                </a:cubicBezTo>
                <a:cubicBezTo>
                  <a:pt x="1082264" y="850410"/>
                  <a:pt x="903434" y="707675"/>
                  <a:pt x="725491" y="564054"/>
                </a:cubicBezTo>
                <a:cubicBezTo>
                  <a:pt x="540329" y="414734"/>
                  <a:pt x="355293" y="265414"/>
                  <a:pt x="170258" y="115967"/>
                </a:cubicBezTo>
                <a:cubicBezTo>
                  <a:pt x="124410" y="78985"/>
                  <a:pt x="78437" y="42003"/>
                  <a:pt x="32589" y="5022"/>
                </a:cubicBezTo>
                <a:cubicBezTo>
                  <a:pt x="19544" y="-5490"/>
                  <a:pt x="1433" y="1222"/>
                  <a:pt x="167" y="18447"/>
                </a:cubicBezTo>
                <a:cubicBezTo>
                  <a:pt x="167" y="18953"/>
                  <a:pt x="40" y="19586"/>
                  <a:pt x="40" y="20093"/>
                </a:cubicBezTo>
                <a:cubicBezTo>
                  <a:pt x="-720" y="30605"/>
                  <a:pt x="9412" y="38837"/>
                  <a:pt x="19038" y="39090"/>
                </a:cubicBezTo>
                <a:cubicBezTo>
                  <a:pt x="713459" y="59101"/>
                  <a:pt x="1407880" y="74299"/>
                  <a:pt x="2102555" y="84304"/>
                </a:cubicBezTo>
                <a:cubicBezTo>
                  <a:pt x="2797103" y="94436"/>
                  <a:pt x="3491777" y="99629"/>
                  <a:pt x="4186452" y="99756"/>
                </a:cubicBezTo>
                <a:cubicBezTo>
                  <a:pt x="4531700" y="99882"/>
                  <a:pt x="4877074" y="98743"/>
                  <a:pt x="5222322" y="96336"/>
                </a:cubicBezTo>
                <a:cubicBezTo>
                  <a:pt x="5396972" y="95196"/>
                  <a:pt x="5571622" y="93677"/>
                  <a:pt x="5746399" y="91777"/>
                </a:cubicBezTo>
                <a:cubicBezTo>
                  <a:pt x="5820616" y="91017"/>
                  <a:pt x="5896352" y="80632"/>
                  <a:pt x="5970443" y="84304"/>
                </a:cubicBezTo>
                <a:cubicBezTo>
                  <a:pt x="5993366" y="85444"/>
                  <a:pt x="6030095" y="86204"/>
                  <a:pt x="6038074" y="112674"/>
                </a:cubicBezTo>
                <a:cubicBezTo>
                  <a:pt x="6045166" y="136231"/>
                  <a:pt x="6040226" y="167387"/>
                  <a:pt x="6042000" y="191830"/>
                </a:cubicBezTo>
                <a:cubicBezTo>
                  <a:pt x="6067076" y="534672"/>
                  <a:pt x="6102538" y="877640"/>
                  <a:pt x="6107224" y="1221621"/>
                </a:cubicBezTo>
                <a:cubicBezTo>
                  <a:pt x="6111783" y="1562309"/>
                  <a:pt x="6064417" y="1899704"/>
                  <a:pt x="6050992" y="2239633"/>
                </a:cubicBezTo>
                <a:cubicBezTo>
                  <a:pt x="6024522" y="2910497"/>
                  <a:pt x="6099372" y="3580349"/>
                  <a:pt x="6083667" y="4251214"/>
                </a:cubicBezTo>
                <a:cubicBezTo>
                  <a:pt x="6082274" y="4311499"/>
                  <a:pt x="6079868" y="4371784"/>
                  <a:pt x="6077461" y="4431943"/>
                </a:cubicBezTo>
                <a:cubicBezTo>
                  <a:pt x="6076448" y="4456386"/>
                  <a:pt x="6114443" y="4456386"/>
                  <a:pt x="6115456" y="4431943"/>
                </a:cubicBezTo>
                <a:cubicBezTo>
                  <a:pt x="6128248" y="4111899"/>
                  <a:pt x="6122802" y="3792361"/>
                  <a:pt x="6110390" y="3472443"/>
                </a:cubicBezTo>
                <a:cubicBezTo>
                  <a:pt x="6097346" y="3135048"/>
                  <a:pt x="6080121" y="2797652"/>
                  <a:pt x="6083667" y="2459877"/>
                </a:cubicBezTo>
                <a:cubicBezTo>
                  <a:pt x="6085440" y="2286367"/>
                  <a:pt x="6093546" y="2113236"/>
                  <a:pt x="6107477" y="1940232"/>
                </a:cubicBezTo>
                <a:cubicBezTo>
                  <a:pt x="6121156" y="1769382"/>
                  <a:pt x="6138127" y="1598784"/>
                  <a:pt x="6143573" y="1427427"/>
                </a:cubicBezTo>
                <a:cubicBezTo>
                  <a:pt x="6154718" y="1078633"/>
                  <a:pt x="6121536" y="730219"/>
                  <a:pt x="6094812" y="382818"/>
                </a:cubicBezTo>
                <a:cubicBezTo>
                  <a:pt x="6088733" y="304295"/>
                  <a:pt x="6079361" y="225139"/>
                  <a:pt x="6078348" y="146236"/>
                </a:cubicBezTo>
                <a:cubicBezTo>
                  <a:pt x="6077715" y="101529"/>
                  <a:pt x="6069103" y="66320"/>
                  <a:pt x="6021356" y="53275"/>
                </a:cubicBezTo>
                <a:cubicBezTo>
                  <a:pt x="5956384" y="35418"/>
                  <a:pt x="5885714" y="51502"/>
                  <a:pt x="5819729" y="52895"/>
                </a:cubicBezTo>
                <a:cubicBezTo>
                  <a:pt x="5730441" y="54922"/>
                  <a:pt x="5641026" y="54795"/>
                  <a:pt x="5551611" y="55555"/>
                </a:cubicBezTo>
                <a:cubicBezTo>
                  <a:pt x="5198258" y="58721"/>
                  <a:pt x="4844778" y="60748"/>
                  <a:pt x="4491425" y="61381"/>
                </a:cubicBezTo>
                <a:cubicBezTo>
                  <a:pt x="3788645" y="62647"/>
                  <a:pt x="3085865" y="58848"/>
                  <a:pt x="2383084" y="49982"/>
                </a:cubicBezTo>
                <a:cubicBezTo>
                  <a:pt x="1680304" y="41117"/>
                  <a:pt x="977397" y="27312"/>
                  <a:pt x="274871" y="8188"/>
                </a:cubicBezTo>
                <a:cubicBezTo>
                  <a:pt x="189635" y="5908"/>
                  <a:pt x="104400" y="3502"/>
                  <a:pt x="19038" y="1095"/>
                </a:cubicBezTo>
                <a:cubicBezTo>
                  <a:pt x="25370" y="7428"/>
                  <a:pt x="31703" y="13760"/>
                  <a:pt x="38035" y="20093"/>
                </a:cubicBezTo>
                <a:cubicBezTo>
                  <a:pt x="38035" y="19586"/>
                  <a:pt x="38162" y="18953"/>
                  <a:pt x="38162" y="18447"/>
                </a:cubicBezTo>
                <a:cubicBezTo>
                  <a:pt x="27397" y="22879"/>
                  <a:pt x="16505" y="27312"/>
                  <a:pt x="5740" y="31871"/>
                </a:cubicBezTo>
                <a:cubicBezTo>
                  <a:pt x="362766" y="319873"/>
                  <a:pt x="723464" y="603949"/>
                  <a:pt x="1075551" y="897904"/>
                </a:cubicBezTo>
                <a:cubicBezTo>
                  <a:pt x="1416746" y="1182866"/>
                  <a:pt x="1730584" y="1496831"/>
                  <a:pt x="2037330" y="1818142"/>
                </a:cubicBezTo>
                <a:cubicBezTo>
                  <a:pt x="2114080" y="1898438"/>
                  <a:pt x="2190450" y="1979114"/>
                  <a:pt x="2266947" y="2059663"/>
                </a:cubicBezTo>
                <a:cubicBezTo>
                  <a:pt x="2304562" y="2099305"/>
                  <a:pt x="2346229" y="2137553"/>
                  <a:pt x="2380425" y="2180234"/>
                </a:cubicBezTo>
                <a:cubicBezTo>
                  <a:pt x="2422093" y="2232287"/>
                  <a:pt x="2359148" y="2290546"/>
                  <a:pt x="2326219" y="2329174"/>
                </a:cubicBezTo>
                <a:cubicBezTo>
                  <a:pt x="2195643" y="2482167"/>
                  <a:pt x="2046449" y="2617936"/>
                  <a:pt x="1893583" y="2748259"/>
                </a:cubicBezTo>
                <a:cubicBezTo>
                  <a:pt x="1740083" y="2879215"/>
                  <a:pt x="1582277" y="3005358"/>
                  <a:pt x="1432830" y="3141000"/>
                </a:cubicBezTo>
                <a:cubicBezTo>
                  <a:pt x="1270085" y="3288801"/>
                  <a:pt x="1120892" y="3450279"/>
                  <a:pt x="965112" y="3605172"/>
                </a:cubicBezTo>
                <a:cubicBezTo>
                  <a:pt x="821111" y="3748413"/>
                  <a:pt x="672171" y="3886462"/>
                  <a:pt x="517532" y="4018051"/>
                </a:cubicBezTo>
                <a:cubicBezTo>
                  <a:pt x="441288" y="4083023"/>
                  <a:pt x="363779" y="4146474"/>
                  <a:pt x="285256" y="4208786"/>
                </a:cubicBezTo>
                <a:cubicBezTo>
                  <a:pt x="243715" y="4241715"/>
                  <a:pt x="202047" y="4274264"/>
                  <a:pt x="159999" y="4306560"/>
                </a:cubicBezTo>
                <a:cubicBezTo>
                  <a:pt x="128843" y="4330496"/>
                  <a:pt x="98321" y="4358613"/>
                  <a:pt x="63745" y="4377484"/>
                </a:cubicBezTo>
                <a:cubicBezTo>
                  <a:pt x="45634" y="4387362"/>
                  <a:pt x="27523" y="4397241"/>
                  <a:pt x="9539" y="4407120"/>
                </a:cubicBezTo>
                <a:cubicBezTo>
                  <a:pt x="-7052" y="4416239"/>
                  <a:pt x="547" y="4442708"/>
                  <a:pt x="19164" y="4442582"/>
                </a:cubicBezTo>
                <a:cubicBezTo>
                  <a:pt x="815919" y="4436882"/>
                  <a:pt x="1612800" y="4435869"/>
                  <a:pt x="2409681" y="4437389"/>
                </a:cubicBezTo>
                <a:cubicBezTo>
                  <a:pt x="3194150" y="4438782"/>
                  <a:pt x="3978620" y="4442582"/>
                  <a:pt x="4763089" y="4446001"/>
                </a:cubicBezTo>
                <a:cubicBezTo>
                  <a:pt x="5207503" y="4447901"/>
                  <a:pt x="5651918" y="4449801"/>
                  <a:pt x="6096206" y="4451067"/>
                </a:cubicBezTo>
                <a:cubicBezTo>
                  <a:pt x="6120649" y="4451067"/>
                  <a:pt x="6120649" y="4413072"/>
                  <a:pt x="6096206" y="4413072"/>
                </a:cubicBezTo>
                <a:close/>
              </a:path>
            </a:pathLst>
          </a:custGeom>
          <a:solidFill>
            <a:schemeClr val="tx2"/>
          </a:solidFill>
          <a:ln w="1266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8" name="Graphic 5">
            <a:extLst>
              <a:ext uri="{FF2B5EF4-FFF2-40B4-BE49-F238E27FC236}">
                <a16:creationId xmlns:a16="http://schemas.microsoft.com/office/drawing/2014/main" id="{9BC7E1C4-C3C6-4D8D-818E-DDAFFF8F1285}"/>
              </a:ext>
            </a:extLst>
          </p:cNvPr>
          <p:cNvSpPr/>
          <p:nvPr/>
        </p:nvSpPr>
        <p:spPr>
          <a:xfrm>
            <a:off x="923740" y="5386670"/>
            <a:ext cx="6145787" cy="4451067"/>
          </a:xfrm>
          <a:custGeom>
            <a:avLst/>
            <a:gdLst>
              <a:gd name="connsiteX0" fmla="*/ 6096206 w 6145787"/>
              <a:gd name="connsiteY0" fmla="*/ 4413072 h 4451067"/>
              <a:gd name="connsiteX1" fmla="*/ 3726713 w 6145787"/>
              <a:gd name="connsiteY1" fmla="*/ 4403574 h 4451067"/>
              <a:gd name="connsiteX2" fmla="*/ 1367352 w 6145787"/>
              <a:gd name="connsiteY2" fmla="*/ 4399141 h 4451067"/>
              <a:gd name="connsiteX3" fmla="*/ 19164 w 6145787"/>
              <a:gd name="connsiteY3" fmla="*/ 4404713 h 4451067"/>
              <a:gd name="connsiteX4" fmla="*/ 28790 w 6145787"/>
              <a:gd name="connsiteY4" fmla="*/ 4440175 h 4451067"/>
              <a:gd name="connsiteX5" fmla="*/ 84896 w 6145787"/>
              <a:gd name="connsiteY5" fmla="*/ 4409526 h 4451067"/>
              <a:gd name="connsiteX6" fmla="*/ 183683 w 6145787"/>
              <a:gd name="connsiteY6" fmla="*/ 4336196 h 4451067"/>
              <a:gd name="connsiteX7" fmla="*/ 428117 w 6145787"/>
              <a:gd name="connsiteY7" fmla="*/ 4142421 h 4451067"/>
              <a:gd name="connsiteX8" fmla="*/ 889249 w 6145787"/>
              <a:gd name="connsiteY8" fmla="*/ 3732962 h 4451067"/>
              <a:gd name="connsiteX9" fmla="*/ 1362160 w 6145787"/>
              <a:gd name="connsiteY9" fmla="*/ 3259418 h 4451067"/>
              <a:gd name="connsiteX10" fmla="*/ 1835450 w 6145787"/>
              <a:gd name="connsiteY10" fmla="*/ 2847172 h 4451067"/>
              <a:gd name="connsiteX11" fmla="*/ 2290123 w 6145787"/>
              <a:gd name="connsiteY11" fmla="*/ 2427328 h 4451067"/>
              <a:gd name="connsiteX12" fmla="*/ 2390304 w 6145787"/>
              <a:gd name="connsiteY12" fmla="*/ 2311570 h 4451067"/>
              <a:gd name="connsiteX13" fmla="*/ 2432351 w 6145787"/>
              <a:gd name="connsiteY13" fmla="*/ 2199358 h 4451067"/>
              <a:gd name="connsiteX14" fmla="*/ 2342683 w 6145787"/>
              <a:gd name="connsiteY14" fmla="*/ 2084233 h 4451067"/>
              <a:gd name="connsiteX15" fmla="*/ 2225279 w 6145787"/>
              <a:gd name="connsiteY15" fmla="*/ 1960496 h 4451067"/>
              <a:gd name="connsiteX16" fmla="*/ 1254887 w 6145787"/>
              <a:gd name="connsiteY16" fmla="*/ 1000997 h 4451067"/>
              <a:gd name="connsiteX17" fmla="*/ 725491 w 6145787"/>
              <a:gd name="connsiteY17" fmla="*/ 564054 h 4451067"/>
              <a:gd name="connsiteX18" fmla="*/ 170258 w 6145787"/>
              <a:gd name="connsiteY18" fmla="*/ 115967 h 4451067"/>
              <a:gd name="connsiteX19" fmla="*/ 32589 w 6145787"/>
              <a:gd name="connsiteY19" fmla="*/ 5022 h 4451067"/>
              <a:gd name="connsiteX20" fmla="*/ 167 w 6145787"/>
              <a:gd name="connsiteY20" fmla="*/ 18447 h 4451067"/>
              <a:gd name="connsiteX21" fmla="*/ 40 w 6145787"/>
              <a:gd name="connsiteY21" fmla="*/ 20093 h 4451067"/>
              <a:gd name="connsiteX22" fmla="*/ 19038 w 6145787"/>
              <a:gd name="connsiteY22" fmla="*/ 39090 h 4451067"/>
              <a:gd name="connsiteX23" fmla="*/ 2102555 w 6145787"/>
              <a:gd name="connsiteY23" fmla="*/ 84304 h 4451067"/>
              <a:gd name="connsiteX24" fmla="*/ 4186452 w 6145787"/>
              <a:gd name="connsiteY24" fmla="*/ 99756 h 4451067"/>
              <a:gd name="connsiteX25" fmla="*/ 5222322 w 6145787"/>
              <a:gd name="connsiteY25" fmla="*/ 96336 h 4451067"/>
              <a:gd name="connsiteX26" fmla="*/ 5746399 w 6145787"/>
              <a:gd name="connsiteY26" fmla="*/ 91777 h 4451067"/>
              <a:gd name="connsiteX27" fmla="*/ 5970443 w 6145787"/>
              <a:gd name="connsiteY27" fmla="*/ 84304 h 4451067"/>
              <a:gd name="connsiteX28" fmla="*/ 6038074 w 6145787"/>
              <a:gd name="connsiteY28" fmla="*/ 112674 h 4451067"/>
              <a:gd name="connsiteX29" fmla="*/ 6042000 w 6145787"/>
              <a:gd name="connsiteY29" fmla="*/ 191830 h 4451067"/>
              <a:gd name="connsiteX30" fmla="*/ 6107224 w 6145787"/>
              <a:gd name="connsiteY30" fmla="*/ 1221621 h 4451067"/>
              <a:gd name="connsiteX31" fmla="*/ 6050992 w 6145787"/>
              <a:gd name="connsiteY31" fmla="*/ 2239633 h 4451067"/>
              <a:gd name="connsiteX32" fmla="*/ 6083667 w 6145787"/>
              <a:gd name="connsiteY32" fmla="*/ 4251214 h 4451067"/>
              <a:gd name="connsiteX33" fmla="*/ 6077461 w 6145787"/>
              <a:gd name="connsiteY33" fmla="*/ 4431943 h 4451067"/>
              <a:gd name="connsiteX34" fmla="*/ 6115456 w 6145787"/>
              <a:gd name="connsiteY34" fmla="*/ 4431943 h 4451067"/>
              <a:gd name="connsiteX35" fmla="*/ 6110390 w 6145787"/>
              <a:gd name="connsiteY35" fmla="*/ 3472443 h 4451067"/>
              <a:gd name="connsiteX36" fmla="*/ 6083667 w 6145787"/>
              <a:gd name="connsiteY36" fmla="*/ 2459877 h 4451067"/>
              <a:gd name="connsiteX37" fmla="*/ 6107477 w 6145787"/>
              <a:gd name="connsiteY37" fmla="*/ 1940232 h 4451067"/>
              <a:gd name="connsiteX38" fmla="*/ 6143573 w 6145787"/>
              <a:gd name="connsiteY38" fmla="*/ 1427427 h 4451067"/>
              <a:gd name="connsiteX39" fmla="*/ 6094812 w 6145787"/>
              <a:gd name="connsiteY39" fmla="*/ 382818 h 4451067"/>
              <a:gd name="connsiteX40" fmla="*/ 6078348 w 6145787"/>
              <a:gd name="connsiteY40" fmla="*/ 146236 h 4451067"/>
              <a:gd name="connsiteX41" fmla="*/ 6021356 w 6145787"/>
              <a:gd name="connsiteY41" fmla="*/ 53275 h 4451067"/>
              <a:gd name="connsiteX42" fmla="*/ 5819729 w 6145787"/>
              <a:gd name="connsiteY42" fmla="*/ 52895 h 4451067"/>
              <a:gd name="connsiteX43" fmla="*/ 5551611 w 6145787"/>
              <a:gd name="connsiteY43" fmla="*/ 55555 h 4451067"/>
              <a:gd name="connsiteX44" fmla="*/ 4491425 w 6145787"/>
              <a:gd name="connsiteY44" fmla="*/ 61381 h 4451067"/>
              <a:gd name="connsiteX45" fmla="*/ 2383084 w 6145787"/>
              <a:gd name="connsiteY45" fmla="*/ 49982 h 4451067"/>
              <a:gd name="connsiteX46" fmla="*/ 274871 w 6145787"/>
              <a:gd name="connsiteY46" fmla="*/ 8188 h 4451067"/>
              <a:gd name="connsiteX47" fmla="*/ 19038 w 6145787"/>
              <a:gd name="connsiteY47" fmla="*/ 1095 h 4451067"/>
              <a:gd name="connsiteX48" fmla="*/ 38035 w 6145787"/>
              <a:gd name="connsiteY48" fmla="*/ 20093 h 4451067"/>
              <a:gd name="connsiteX49" fmla="*/ 38162 w 6145787"/>
              <a:gd name="connsiteY49" fmla="*/ 18447 h 4451067"/>
              <a:gd name="connsiteX50" fmla="*/ 5740 w 6145787"/>
              <a:gd name="connsiteY50" fmla="*/ 31871 h 4451067"/>
              <a:gd name="connsiteX51" fmla="*/ 1075551 w 6145787"/>
              <a:gd name="connsiteY51" fmla="*/ 897904 h 4451067"/>
              <a:gd name="connsiteX52" fmla="*/ 2037330 w 6145787"/>
              <a:gd name="connsiteY52" fmla="*/ 1818142 h 4451067"/>
              <a:gd name="connsiteX53" fmla="*/ 2266947 w 6145787"/>
              <a:gd name="connsiteY53" fmla="*/ 2059663 h 4451067"/>
              <a:gd name="connsiteX54" fmla="*/ 2380425 w 6145787"/>
              <a:gd name="connsiteY54" fmla="*/ 2180234 h 4451067"/>
              <a:gd name="connsiteX55" fmla="*/ 2326219 w 6145787"/>
              <a:gd name="connsiteY55" fmla="*/ 2329174 h 4451067"/>
              <a:gd name="connsiteX56" fmla="*/ 1893583 w 6145787"/>
              <a:gd name="connsiteY56" fmla="*/ 2748259 h 4451067"/>
              <a:gd name="connsiteX57" fmla="*/ 1432830 w 6145787"/>
              <a:gd name="connsiteY57" fmla="*/ 3141000 h 4451067"/>
              <a:gd name="connsiteX58" fmla="*/ 965112 w 6145787"/>
              <a:gd name="connsiteY58" fmla="*/ 3605172 h 4451067"/>
              <a:gd name="connsiteX59" fmla="*/ 517532 w 6145787"/>
              <a:gd name="connsiteY59" fmla="*/ 4018051 h 4451067"/>
              <a:gd name="connsiteX60" fmla="*/ 285256 w 6145787"/>
              <a:gd name="connsiteY60" fmla="*/ 4208786 h 4451067"/>
              <a:gd name="connsiteX61" fmla="*/ 159999 w 6145787"/>
              <a:gd name="connsiteY61" fmla="*/ 4306560 h 4451067"/>
              <a:gd name="connsiteX62" fmla="*/ 63745 w 6145787"/>
              <a:gd name="connsiteY62" fmla="*/ 4377484 h 4451067"/>
              <a:gd name="connsiteX63" fmla="*/ 9539 w 6145787"/>
              <a:gd name="connsiteY63" fmla="*/ 4407120 h 4451067"/>
              <a:gd name="connsiteX64" fmla="*/ 19164 w 6145787"/>
              <a:gd name="connsiteY64" fmla="*/ 4442582 h 4451067"/>
              <a:gd name="connsiteX65" fmla="*/ 2409681 w 6145787"/>
              <a:gd name="connsiteY65" fmla="*/ 4437389 h 4451067"/>
              <a:gd name="connsiteX66" fmla="*/ 4763089 w 6145787"/>
              <a:gd name="connsiteY66" fmla="*/ 4446001 h 4451067"/>
              <a:gd name="connsiteX67" fmla="*/ 6096206 w 6145787"/>
              <a:gd name="connsiteY67" fmla="*/ 4451067 h 4451067"/>
              <a:gd name="connsiteX68" fmla="*/ 6096206 w 6145787"/>
              <a:gd name="connsiteY68" fmla="*/ 4413072 h 445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45787" h="4451067">
                <a:moveTo>
                  <a:pt x="6096206" y="4413072"/>
                </a:moveTo>
                <a:cubicBezTo>
                  <a:pt x="5306417" y="4410792"/>
                  <a:pt x="4516502" y="4406740"/>
                  <a:pt x="3726713" y="4403574"/>
                </a:cubicBezTo>
                <a:cubicBezTo>
                  <a:pt x="2940217" y="4400407"/>
                  <a:pt x="2153848" y="4398001"/>
                  <a:pt x="1367352" y="4399141"/>
                </a:cubicBezTo>
                <a:cubicBezTo>
                  <a:pt x="917999" y="4399774"/>
                  <a:pt x="468518" y="4401547"/>
                  <a:pt x="19164" y="4404713"/>
                </a:cubicBezTo>
                <a:cubicBezTo>
                  <a:pt x="22331" y="4416492"/>
                  <a:pt x="25497" y="4428270"/>
                  <a:pt x="28790" y="4440175"/>
                </a:cubicBezTo>
                <a:cubicBezTo>
                  <a:pt x="47534" y="4429917"/>
                  <a:pt x="66405" y="4420038"/>
                  <a:pt x="84896" y="4409526"/>
                </a:cubicBezTo>
                <a:cubicBezTo>
                  <a:pt x="120104" y="4389388"/>
                  <a:pt x="151640" y="4360892"/>
                  <a:pt x="183683" y="4336196"/>
                </a:cubicBezTo>
                <a:cubicBezTo>
                  <a:pt x="266132" y="4272871"/>
                  <a:pt x="347694" y="4208406"/>
                  <a:pt x="428117" y="4142421"/>
                </a:cubicBezTo>
                <a:cubicBezTo>
                  <a:pt x="587062" y="4011972"/>
                  <a:pt x="740942" y="3875443"/>
                  <a:pt x="889249" y="3732962"/>
                </a:cubicBezTo>
                <a:cubicBezTo>
                  <a:pt x="1050094" y="3578323"/>
                  <a:pt x="1201441" y="3414311"/>
                  <a:pt x="1362160" y="3259418"/>
                </a:cubicBezTo>
                <a:cubicBezTo>
                  <a:pt x="1513000" y="3114150"/>
                  <a:pt x="1675112" y="2981675"/>
                  <a:pt x="1835450" y="2847172"/>
                </a:cubicBezTo>
                <a:cubicBezTo>
                  <a:pt x="1993509" y="2714570"/>
                  <a:pt x="2150302" y="2579435"/>
                  <a:pt x="2290123" y="2427328"/>
                </a:cubicBezTo>
                <a:cubicBezTo>
                  <a:pt x="2324572" y="2389840"/>
                  <a:pt x="2358641" y="2351465"/>
                  <a:pt x="2390304" y="2311570"/>
                </a:cubicBezTo>
                <a:cubicBezTo>
                  <a:pt x="2414874" y="2280541"/>
                  <a:pt x="2441090" y="2241153"/>
                  <a:pt x="2432351" y="2199358"/>
                </a:cubicBezTo>
                <a:cubicBezTo>
                  <a:pt x="2422599" y="2153258"/>
                  <a:pt x="2373586" y="2116782"/>
                  <a:pt x="2342683" y="2084233"/>
                </a:cubicBezTo>
                <a:cubicBezTo>
                  <a:pt x="2303548" y="2042945"/>
                  <a:pt x="2264414" y="2001784"/>
                  <a:pt x="2225279" y="1960496"/>
                </a:cubicBezTo>
                <a:cubicBezTo>
                  <a:pt x="1912200" y="1630573"/>
                  <a:pt x="1597855" y="1300524"/>
                  <a:pt x="1254887" y="1000997"/>
                </a:cubicBezTo>
                <a:cubicBezTo>
                  <a:pt x="1082264" y="850410"/>
                  <a:pt x="903434" y="707675"/>
                  <a:pt x="725491" y="564054"/>
                </a:cubicBezTo>
                <a:cubicBezTo>
                  <a:pt x="540329" y="414734"/>
                  <a:pt x="355293" y="265414"/>
                  <a:pt x="170258" y="115967"/>
                </a:cubicBezTo>
                <a:cubicBezTo>
                  <a:pt x="124410" y="78985"/>
                  <a:pt x="78437" y="42003"/>
                  <a:pt x="32589" y="5022"/>
                </a:cubicBezTo>
                <a:cubicBezTo>
                  <a:pt x="19544" y="-5490"/>
                  <a:pt x="1433" y="1222"/>
                  <a:pt x="167" y="18447"/>
                </a:cubicBezTo>
                <a:cubicBezTo>
                  <a:pt x="167" y="18953"/>
                  <a:pt x="40" y="19586"/>
                  <a:pt x="40" y="20093"/>
                </a:cubicBezTo>
                <a:cubicBezTo>
                  <a:pt x="-720" y="30605"/>
                  <a:pt x="9412" y="38837"/>
                  <a:pt x="19038" y="39090"/>
                </a:cubicBezTo>
                <a:cubicBezTo>
                  <a:pt x="713459" y="59101"/>
                  <a:pt x="1407880" y="74299"/>
                  <a:pt x="2102555" y="84304"/>
                </a:cubicBezTo>
                <a:cubicBezTo>
                  <a:pt x="2797103" y="94436"/>
                  <a:pt x="3491777" y="99629"/>
                  <a:pt x="4186452" y="99756"/>
                </a:cubicBezTo>
                <a:cubicBezTo>
                  <a:pt x="4531700" y="99882"/>
                  <a:pt x="4877074" y="98743"/>
                  <a:pt x="5222322" y="96336"/>
                </a:cubicBezTo>
                <a:cubicBezTo>
                  <a:pt x="5396972" y="95196"/>
                  <a:pt x="5571622" y="93677"/>
                  <a:pt x="5746399" y="91777"/>
                </a:cubicBezTo>
                <a:cubicBezTo>
                  <a:pt x="5820616" y="91017"/>
                  <a:pt x="5896352" y="80632"/>
                  <a:pt x="5970443" y="84304"/>
                </a:cubicBezTo>
                <a:cubicBezTo>
                  <a:pt x="5993366" y="85444"/>
                  <a:pt x="6030095" y="86204"/>
                  <a:pt x="6038074" y="112674"/>
                </a:cubicBezTo>
                <a:cubicBezTo>
                  <a:pt x="6045166" y="136231"/>
                  <a:pt x="6040226" y="167387"/>
                  <a:pt x="6042000" y="191830"/>
                </a:cubicBezTo>
                <a:cubicBezTo>
                  <a:pt x="6067076" y="534672"/>
                  <a:pt x="6102538" y="877640"/>
                  <a:pt x="6107224" y="1221621"/>
                </a:cubicBezTo>
                <a:cubicBezTo>
                  <a:pt x="6111783" y="1562309"/>
                  <a:pt x="6064417" y="1899704"/>
                  <a:pt x="6050992" y="2239633"/>
                </a:cubicBezTo>
                <a:cubicBezTo>
                  <a:pt x="6024522" y="2910497"/>
                  <a:pt x="6099372" y="3580349"/>
                  <a:pt x="6083667" y="4251214"/>
                </a:cubicBezTo>
                <a:cubicBezTo>
                  <a:pt x="6082274" y="4311499"/>
                  <a:pt x="6079868" y="4371784"/>
                  <a:pt x="6077461" y="4431943"/>
                </a:cubicBezTo>
                <a:cubicBezTo>
                  <a:pt x="6076448" y="4456386"/>
                  <a:pt x="6114443" y="4456386"/>
                  <a:pt x="6115456" y="4431943"/>
                </a:cubicBezTo>
                <a:cubicBezTo>
                  <a:pt x="6128248" y="4111899"/>
                  <a:pt x="6122802" y="3792361"/>
                  <a:pt x="6110390" y="3472443"/>
                </a:cubicBezTo>
                <a:cubicBezTo>
                  <a:pt x="6097346" y="3135048"/>
                  <a:pt x="6080121" y="2797652"/>
                  <a:pt x="6083667" y="2459877"/>
                </a:cubicBezTo>
                <a:cubicBezTo>
                  <a:pt x="6085440" y="2286367"/>
                  <a:pt x="6093546" y="2113236"/>
                  <a:pt x="6107477" y="1940232"/>
                </a:cubicBezTo>
                <a:cubicBezTo>
                  <a:pt x="6121156" y="1769382"/>
                  <a:pt x="6138127" y="1598784"/>
                  <a:pt x="6143573" y="1427427"/>
                </a:cubicBezTo>
                <a:cubicBezTo>
                  <a:pt x="6154718" y="1078633"/>
                  <a:pt x="6121536" y="730219"/>
                  <a:pt x="6094812" y="382818"/>
                </a:cubicBezTo>
                <a:cubicBezTo>
                  <a:pt x="6088733" y="304295"/>
                  <a:pt x="6079361" y="225139"/>
                  <a:pt x="6078348" y="146236"/>
                </a:cubicBezTo>
                <a:cubicBezTo>
                  <a:pt x="6077715" y="101529"/>
                  <a:pt x="6069103" y="66320"/>
                  <a:pt x="6021356" y="53275"/>
                </a:cubicBezTo>
                <a:cubicBezTo>
                  <a:pt x="5956384" y="35418"/>
                  <a:pt x="5885714" y="51502"/>
                  <a:pt x="5819729" y="52895"/>
                </a:cubicBezTo>
                <a:cubicBezTo>
                  <a:pt x="5730441" y="54922"/>
                  <a:pt x="5641026" y="54795"/>
                  <a:pt x="5551611" y="55555"/>
                </a:cubicBezTo>
                <a:cubicBezTo>
                  <a:pt x="5198258" y="58721"/>
                  <a:pt x="4844778" y="60748"/>
                  <a:pt x="4491425" y="61381"/>
                </a:cubicBezTo>
                <a:cubicBezTo>
                  <a:pt x="3788645" y="62647"/>
                  <a:pt x="3085865" y="58848"/>
                  <a:pt x="2383084" y="49982"/>
                </a:cubicBezTo>
                <a:cubicBezTo>
                  <a:pt x="1680304" y="41117"/>
                  <a:pt x="977397" y="27312"/>
                  <a:pt x="274871" y="8188"/>
                </a:cubicBezTo>
                <a:cubicBezTo>
                  <a:pt x="189635" y="5908"/>
                  <a:pt x="104400" y="3502"/>
                  <a:pt x="19038" y="1095"/>
                </a:cubicBezTo>
                <a:cubicBezTo>
                  <a:pt x="25370" y="7428"/>
                  <a:pt x="31703" y="13760"/>
                  <a:pt x="38035" y="20093"/>
                </a:cubicBezTo>
                <a:cubicBezTo>
                  <a:pt x="38035" y="19586"/>
                  <a:pt x="38162" y="18953"/>
                  <a:pt x="38162" y="18447"/>
                </a:cubicBezTo>
                <a:cubicBezTo>
                  <a:pt x="27397" y="22879"/>
                  <a:pt x="16505" y="27312"/>
                  <a:pt x="5740" y="31871"/>
                </a:cubicBezTo>
                <a:cubicBezTo>
                  <a:pt x="362766" y="319873"/>
                  <a:pt x="723464" y="603949"/>
                  <a:pt x="1075551" y="897904"/>
                </a:cubicBezTo>
                <a:cubicBezTo>
                  <a:pt x="1416746" y="1182866"/>
                  <a:pt x="1730584" y="1496831"/>
                  <a:pt x="2037330" y="1818142"/>
                </a:cubicBezTo>
                <a:cubicBezTo>
                  <a:pt x="2114080" y="1898438"/>
                  <a:pt x="2190450" y="1979114"/>
                  <a:pt x="2266947" y="2059663"/>
                </a:cubicBezTo>
                <a:cubicBezTo>
                  <a:pt x="2304562" y="2099305"/>
                  <a:pt x="2346229" y="2137553"/>
                  <a:pt x="2380425" y="2180234"/>
                </a:cubicBezTo>
                <a:cubicBezTo>
                  <a:pt x="2422093" y="2232287"/>
                  <a:pt x="2359148" y="2290546"/>
                  <a:pt x="2326219" y="2329174"/>
                </a:cubicBezTo>
                <a:cubicBezTo>
                  <a:pt x="2195643" y="2482167"/>
                  <a:pt x="2046449" y="2617936"/>
                  <a:pt x="1893583" y="2748259"/>
                </a:cubicBezTo>
                <a:cubicBezTo>
                  <a:pt x="1740083" y="2879215"/>
                  <a:pt x="1582277" y="3005358"/>
                  <a:pt x="1432830" y="3141000"/>
                </a:cubicBezTo>
                <a:cubicBezTo>
                  <a:pt x="1270085" y="3288801"/>
                  <a:pt x="1120892" y="3450279"/>
                  <a:pt x="965112" y="3605172"/>
                </a:cubicBezTo>
                <a:cubicBezTo>
                  <a:pt x="821111" y="3748413"/>
                  <a:pt x="672171" y="3886462"/>
                  <a:pt x="517532" y="4018051"/>
                </a:cubicBezTo>
                <a:cubicBezTo>
                  <a:pt x="441288" y="4083023"/>
                  <a:pt x="363779" y="4146474"/>
                  <a:pt x="285256" y="4208786"/>
                </a:cubicBezTo>
                <a:cubicBezTo>
                  <a:pt x="243715" y="4241715"/>
                  <a:pt x="202047" y="4274264"/>
                  <a:pt x="159999" y="4306560"/>
                </a:cubicBezTo>
                <a:cubicBezTo>
                  <a:pt x="128843" y="4330496"/>
                  <a:pt x="98321" y="4358613"/>
                  <a:pt x="63745" y="4377484"/>
                </a:cubicBezTo>
                <a:cubicBezTo>
                  <a:pt x="45634" y="4387362"/>
                  <a:pt x="27523" y="4397241"/>
                  <a:pt x="9539" y="4407120"/>
                </a:cubicBezTo>
                <a:cubicBezTo>
                  <a:pt x="-7052" y="4416239"/>
                  <a:pt x="547" y="4442708"/>
                  <a:pt x="19164" y="4442582"/>
                </a:cubicBezTo>
                <a:cubicBezTo>
                  <a:pt x="815919" y="4436882"/>
                  <a:pt x="1612800" y="4435869"/>
                  <a:pt x="2409681" y="4437389"/>
                </a:cubicBezTo>
                <a:cubicBezTo>
                  <a:pt x="3194150" y="4438782"/>
                  <a:pt x="3978620" y="4442582"/>
                  <a:pt x="4763089" y="4446001"/>
                </a:cubicBezTo>
                <a:cubicBezTo>
                  <a:pt x="5207503" y="4447901"/>
                  <a:pt x="5651918" y="4449801"/>
                  <a:pt x="6096206" y="4451067"/>
                </a:cubicBezTo>
                <a:cubicBezTo>
                  <a:pt x="6120649" y="4451067"/>
                  <a:pt x="6120649" y="4413072"/>
                  <a:pt x="6096206" y="4413072"/>
                </a:cubicBezTo>
                <a:close/>
              </a:path>
            </a:pathLst>
          </a:custGeom>
          <a:solidFill>
            <a:schemeClr val="tx2"/>
          </a:solidFill>
          <a:ln w="1266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87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36" userDrawn="1">
          <p15:clr>
            <a:srgbClr val="FBAE40"/>
          </p15:clr>
        </p15:guide>
        <p15:guide id="2" orient="horz" pos="1896" userDrawn="1">
          <p15:clr>
            <a:srgbClr val="FBAE40"/>
          </p15:clr>
        </p15:guide>
        <p15:guide id="3" orient="horz" pos="4776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2">
            <a:extLst>
              <a:ext uri="{FF2B5EF4-FFF2-40B4-BE49-F238E27FC236}">
                <a16:creationId xmlns:a16="http://schemas.microsoft.com/office/drawing/2014/main" id="{7D4844A4-02D9-4AE1-84BA-F73836FBD010}"/>
              </a:ext>
            </a:extLst>
          </p:cNvPr>
          <p:cNvSpPr/>
          <p:nvPr/>
        </p:nvSpPr>
        <p:spPr>
          <a:xfrm>
            <a:off x="749807" y="716128"/>
            <a:ext cx="6394703" cy="4568952"/>
          </a:xfrm>
          <a:custGeom>
            <a:avLst/>
            <a:gdLst>
              <a:gd name="connsiteX0" fmla="*/ 2451735 w 6394703"/>
              <a:gd name="connsiteY0" fmla="*/ 2281555 h 4568952"/>
              <a:gd name="connsiteX1" fmla="*/ 0 w 6394703"/>
              <a:gd name="connsiteY1" fmla="*/ 0 h 4568952"/>
              <a:gd name="connsiteX2" fmla="*/ 6394704 w 6394703"/>
              <a:gd name="connsiteY2" fmla="*/ 0 h 4568952"/>
              <a:gd name="connsiteX3" fmla="*/ 6394704 w 6394703"/>
              <a:gd name="connsiteY3" fmla="*/ 4568952 h 4568952"/>
              <a:gd name="connsiteX4" fmla="*/ 0 w 6394703"/>
              <a:gd name="connsiteY4" fmla="*/ 4568952 h 456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4703" h="4568952">
                <a:moveTo>
                  <a:pt x="2451735" y="2281555"/>
                </a:moveTo>
                <a:lnTo>
                  <a:pt x="0" y="0"/>
                </a:lnTo>
                <a:lnTo>
                  <a:pt x="6394704" y="0"/>
                </a:lnTo>
                <a:lnTo>
                  <a:pt x="6394704" y="4568952"/>
                </a:lnTo>
                <a:lnTo>
                  <a:pt x="0" y="4568952"/>
                </a:lnTo>
                <a:close/>
              </a:path>
            </a:pathLst>
          </a:custGeom>
          <a:solidFill>
            <a:schemeClr val="accent5"/>
          </a:solidFill>
          <a:ln w="12700" cap="rnd">
            <a:noFill/>
            <a:prstDash val="sysDot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Graphic 3">
            <a:extLst>
              <a:ext uri="{FF2B5EF4-FFF2-40B4-BE49-F238E27FC236}">
                <a16:creationId xmlns:a16="http://schemas.microsoft.com/office/drawing/2014/main" id="{0CD4E30D-5680-478B-9826-D7595FC43352}"/>
              </a:ext>
            </a:extLst>
          </p:cNvPr>
          <p:cNvSpPr/>
          <p:nvPr/>
        </p:nvSpPr>
        <p:spPr>
          <a:xfrm>
            <a:off x="749807" y="5306854"/>
            <a:ext cx="6394703" cy="4568952"/>
          </a:xfrm>
          <a:custGeom>
            <a:avLst/>
            <a:gdLst>
              <a:gd name="connsiteX0" fmla="*/ 2451735 w 6394703"/>
              <a:gd name="connsiteY0" fmla="*/ 2281555 h 4568952"/>
              <a:gd name="connsiteX1" fmla="*/ 0 w 6394703"/>
              <a:gd name="connsiteY1" fmla="*/ 0 h 4568952"/>
              <a:gd name="connsiteX2" fmla="*/ 6394704 w 6394703"/>
              <a:gd name="connsiteY2" fmla="*/ 0 h 4568952"/>
              <a:gd name="connsiteX3" fmla="*/ 6394704 w 6394703"/>
              <a:gd name="connsiteY3" fmla="*/ 4568952 h 4568952"/>
              <a:gd name="connsiteX4" fmla="*/ 0 w 6394703"/>
              <a:gd name="connsiteY4" fmla="*/ 4568952 h 456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4703" h="4568952">
                <a:moveTo>
                  <a:pt x="2451735" y="2281555"/>
                </a:moveTo>
                <a:lnTo>
                  <a:pt x="0" y="0"/>
                </a:lnTo>
                <a:lnTo>
                  <a:pt x="6394704" y="0"/>
                </a:lnTo>
                <a:lnTo>
                  <a:pt x="6394704" y="4568952"/>
                </a:lnTo>
                <a:lnTo>
                  <a:pt x="0" y="4568952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ysDot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40F97-B5E2-43E6-94E3-11210208A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DD1684C-EC8F-4329-A2BD-999D30AD79F0}"/>
              </a:ext>
            </a:extLst>
          </p:cNvPr>
          <p:cNvSpPr/>
          <p:nvPr userDrawn="1"/>
        </p:nvSpPr>
        <p:spPr>
          <a:xfrm>
            <a:off x="6272784" y="747522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331755-C933-4C05-B844-C7B353680A11}"/>
              </a:ext>
            </a:extLst>
          </p:cNvPr>
          <p:cNvSpPr/>
          <p:nvPr userDrawn="1"/>
        </p:nvSpPr>
        <p:spPr>
          <a:xfrm>
            <a:off x="6272784" y="2884932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D404EC7-C622-4280-ABEF-D5229F8927F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5400000">
            <a:off x="3377181" y="1637910"/>
            <a:ext cx="2743200" cy="274320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7208BC7-11DE-4A71-AE8A-CC995830AE7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5400000">
            <a:off x="3377181" y="6211746"/>
            <a:ext cx="2743200" cy="274320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6" name="Graphic 13">
            <a:extLst>
              <a:ext uri="{FF2B5EF4-FFF2-40B4-BE49-F238E27FC236}">
                <a16:creationId xmlns:a16="http://schemas.microsoft.com/office/drawing/2014/main" id="{F4454DEB-5ECA-4338-A320-BABD6CFAE7B7}"/>
              </a:ext>
            </a:extLst>
          </p:cNvPr>
          <p:cNvSpPr/>
          <p:nvPr/>
        </p:nvSpPr>
        <p:spPr>
          <a:xfrm>
            <a:off x="923740" y="776570"/>
            <a:ext cx="6145787" cy="4451067"/>
          </a:xfrm>
          <a:custGeom>
            <a:avLst/>
            <a:gdLst>
              <a:gd name="connsiteX0" fmla="*/ 6096206 w 6145787"/>
              <a:gd name="connsiteY0" fmla="*/ 4413072 h 4451067"/>
              <a:gd name="connsiteX1" fmla="*/ 3726713 w 6145787"/>
              <a:gd name="connsiteY1" fmla="*/ 4403574 h 4451067"/>
              <a:gd name="connsiteX2" fmla="*/ 1367352 w 6145787"/>
              <a:gd name="connsiteY2" fmla="*/ 4399141 h 4451067"/>
              <a:gd name="connsiteX3" fmla="*/ 19164 w 6145787"/>
              <a:gd name="connsiteY3" fmla="*/ 4404713 h 4451067"/>
              <a:gd name="connsiteX4" fmla="*/ 28790 w 6145787"/>
              <a:gd name="connsiteY4" fmla="*/ 4440175 h 4451067"/>
              <a:gd name="connsiteX5" fmla="*/ 84896 w 6145787"/>
              <a:gd name="connsiteY5" fmla="*/ 4409526 h 4451067"/>
              <a:gd name="connsiteX6" fmla="*/ 183683 w 6145787"/>
              <a:gd name="connsiteY6" fmla="*/ 4336196 h 4451067"/>
              <a:gd name="connsiteX7" fmla="*/ 428117 w 6145787"/>
              <a:gd name="connsiteY7" fmla="*/ 4142421 h 4451067"/>
              <a:gd name="connsiteX8" fmla="*/ 889249 w 6145787"/>
              <a:gd name="connsiteY8" fmla="*/ 3732962 h 4451067"/>
              <a:gd name="connsiteX9" fmla="*/ 1362160 w 6145787"/>
              <a:gd name="connsiteY9" fmla="*/ 3259418 h 4451067"/>
              <a:gd name="connsiteX10" fmla="*/ 1835450 w 6145787"/>
              <a:gd name="connsiteY10" fmla="*/ 2847172 h 4451067"/>
              <a:gd name="connsiteX11" fmla="*/ 2290123 w 6145787"/>
              <a:gd name="connsiteY11" fmla="*/ 2427328 h 4451067"/>
              <a:gd name="connsiteX12" fmla="*/ 2390304 w 6145787"/>
              <a:gd name="connsiteY12" fmla="*/ 2311570 h 4451067"/>
              <a:gd name="connsiteX13" fmla="*/ 2432351 w 6145787"/>
              <a:gd name="connsiteY13" fmla="*/ 2199358 h 4451067"/>
              <a:gd name="connsiteX14" fmla="*/ 2342683 w 6145787"/>
              <a:gd name="connsiteY14" fmla="*/ 2084233 h 4451067"/>
              <a:gd name="connsiteX15" fmla="*/ 2225279 w 6145787"/>
              <a:gd name="connsiteY15" fmla="*/ 1960496 h 4451067"/>
              <a:gd name="connsiteX16" fmla="*/ 1254887 w 6145787"/>
              <a:gd name="connsiteY16" fmla="*/ 1000997 h 4451067"/>
              <a:gd name="connsiteX17" fmla="*/ 725491 w 6145787"/>
              <a:gd name="connsiteY17" fmla="*/ 564054 h 4451067"/>
              <a:gd name="connsiteX18" fmla="*/ 170258 w 6145787"/>
              <a:gd name="connsiteY18" fmla="*/ 115967 h 4451067"/>
              <a:gd name="connsiteX19" fmla="*/ 32589 w 6145787"/>
              <a:gd name="connsiteY19" fmla="*/ 5022 h 4451067"/>
              <a:gd name="connsiteX20" fmla="*/ 167 w 6145787"/>
              <a:gd name="connsiteY20" fmla="*/ 18447 h 4451067"/>
              <a:gd name="connsiteX21" fmla="*/ 40 w 6145787"/>
              <a:gd name="connsiteY21" fmla="*/ 20093 h 4451067"/>
              <a:gd name="connsiteX22" fmla="*/ 19038 w 6145787"/>
              <a:gd name="connsiteY22" fmla="*/ 39090 h 4451067"/>
              <a:gd name="connsiteX23" fmla="*/ 2102555 w 6145787"/>
              <a:gd name="connsiteY23" fmla="*/ 84304 h 4451067"/>
              <a:gd name="connsiteX24" fmla="*/ 4186452 w 6145787"/>
              <a:gd name="connsiteY24" fmla="*/ 99756 h 4451067"/>
              <a:gd name="connsiteX25" fmla="*/ 5222322 w 6145787"/>
              <a:gd name="connsiteY25" fmla="*/ 96336 h 4451067"/>
              <a:gd name="connsiteX26" fmla="*/ 5746399 w 6145787"/>
              <a:gd name="connsiteY26" fmla="*/ 91777 h 4451067"/>
              <a:gd name="connsiteX27" fmla="*/ 5970443 w 6145787"/>
              <a:gd name="connsiteY27" fmla="*/ 84304 h 4451067"/>
              <a:gd name="connsiteX28" fmla="*/ 6038074 w 6145787"/>
              <a:gd name="connsiteY28" fmla="*/ 112674 h 4451067"/>
              <a:gd name="connsiteX29" fmla="*/ 6042000 w 6145787"/>
              <a:gd name="connsiteY29" fmla="*/ 191830 h 4451067"/>
              <a:gd name="connsiteX30" fmla="*/ 6107224 w 6145787"/>
              <a:gd name="connsiteY30" fmla="*/ 1221621 h 4451067"/>
              <a:gd name="connsiteX31" fmla="*/ 6050992 w 6145787"/>
              <a:gd name="connsiteY31" fmla="*/ 2239633 h 4451067"/>
              <a:gd name="connsiteX32" fmla="*/ 6083667 w 6145787"/>
              <a:gd name="connsiteY32" fmla="*/ 4251214 h 4451067"/>
              <a:gd name="connsiteX33" fmla="*/ 6077461 w 6145787"/>
              <a:gd name="connsiteY33" fmla="*/ 4431943 h 4451067"/>
              <a:gd name="connsiteX34" fmla="*/ 6115456 w 6145787"/>
              <a:gd name="connsiteY34" fmla="*/ 4431943 h 4451067"/>
              <a:gd name="connsiteX35" fmla="*/ 6110390 w 6145787"/>
              <a:gd name="connsiteY35" fmla="*/ 3472443 h 4451067"/>
              <a:gd name="connsiteX36" fmla="*/ 6083667 w 6145787"/>
              <a:gd name="connsiteY36" fmla="*/ 2459877 h 4451067"/>
              <a:gd name="connsiteX37" fmla="*/ 6107477 w 6145787"/>
              <a:gd name="connsiteY37" fmla="*/ 1940232 h 4451067"/>
              <a:gd name="connsiteX38" fmla="*/ 6143573 w 6145787"/>
              <a:gd name="connsiteY38" fmla="*/ 1427427 h 4451067"/>
              <a:gd name="connsiteX39" fmla="*/ 6094812 w 6145787"/>
              <a:gd name="connsiteY39" fmla="*/ 382818 h 4451067"/>
              <a:gd name="connsiteX40" fmla="*/ 6078348 w 6145787"/>
              <a:gd name="connsiteY40" fmla="*/ 146236 h 4451067"/>
              <a:gd name="connsiteX41" fmla="*/ 6021356 w 6145787"/>
              <a:gd name="connsiteY41" fmla="*/ 53275 h 4451067"/>
              <a:gd name="connsiteX42" fmla="*/ 5819729 w 6145787"/>
              <a:gd name="connsiteY42" fmla="*/ 52895 h 4451067"/>
              <a:gd name="connsiteX43" fmla="*/ 5551611 w 6145787"/>
              <a:gd name="connsiteY43" fmla="*/ 55555 h 4451067"/>
              <a:gd name="connsiteX44" fmla="*/ 4491425 w 6145787"/>
              <a:gd name="connsiteY44" fmla="*/ 61381 h 4451067"/>
              <a:gd name="connsiteX45" fmla="*/ 2383084 w 6145787"/>
              <a:gd name="connsiteY45" fmla="*/ 49982 h 4451067"/>
              <a:gd name="connsiteX46" fmla="*/ 274871 w 6145787"/>
              <a:gd name="connsiteY46" fmla="*/ 8188 h 4451067"/>
              <a:gd name="connsiteX47" fmla="*/ 19038 w 6145787"/>
              <a:gd name="connsiteY47" fmla="*/ 1095 h 4451067"/>
              <a:gd name="connsiteX48" fmla="*/ 38035 w 6145787"/>
              <a:gd name="connsiteY48" fmla="*/ 20093 h 4451067"/>
              <a:gd name="connsiteX49" fmla="*/ 38162 w 6145787"/>
              <a:gd name="connsiteY49" fmla="*/ 18447 h 4451067"/>
              <a:gd name="connsiteX50" fmla="*/ 5740 w 6145787"/>
              <a:gd name="connsiteY50" fmla="*/ 31871 h 4451067"/>
              <a:gd name="connsiteX51" fmla="*/ 1075551 w 6145787"/>
              <a:gd name="connsiteY51" fmla="*/ 897904 h 4451067"/>
              <a:gd name="connsiteX52" fmla="*/ 2037330 w 6145787"/>
              <a:gd name="connsiteY52" fmla="*/ 1818142 h 4451067"/>
              <a:gd name="connsiteX53" fmla="*/ 2266947 w 6145787"/>
              <a:gd name="connsiteY53" fmla="*/ 2059663 h 4451067"/>
              <a:gd name="connsiteX54" fmla="*/ 2380425 w 6145787"/>
              <a:gd name="connsiteY54" fmla="*/ 2180234 h 4451067"/>
              <a:gd name="connsiteX55" fmla="*/ 2326219 w 6145787"/>
              <a:gd name="connsiteY55" fmla="*/ 2329174 h 4451067"/>
              <a:gd name="connsiteX56" fmla="*/ 1893583 w 6145787"/>
              <a:gd name="connsiteY56" fmla="*/ 2748259 h 4451067"/>
              <a:gd name="connsiteX57" fmla="*/ 1432830 w 6145787"/>
              <a:gd name="connsiteY57" fmla="*/ 3141000 h 4451067"/>
              <a:gd name="connsiteX58" fmla="*/ 965112 w 6145787"/>
              <a:gd name="connsiteY58" fmla="*/ 3605172 h 4451067"/>
              <a:gd name="connsiteX59" fmla="*/ 517532 w 6145787"/>
              <a:gd name="connsiteY59" fmla="*/ 4018051 h 4451067"/>
              <a:gd name="connsiteX60" fmla="*/ 285256 w 6145787"/>
              <a:gd name="connsiteY60" fmla="*/ 4208786 h 4451067"/>
              <a:gd name="connsiteX61" fmla="*/ 159999 w 6145787"/>
              <a:gd name="connsiteY61" fmla="*/ 4306560 h 4451067"/>
              <a:gd name="connsiteX62" fmla="*/ 63745 w 6145787"/>
              <a:gd name="connsiteY62" fmla="*/ 4377484 h 4451067"/>
              <a:gd name="connsiteX63" fmla="*/ 9539 w 6145787"/>
              <a:gd name="connsiteY63" fmla="*/ 4407120 h 4451067"/>
              <a:gd name="connsiteX64" fmla="*/ 19164 w 6145787"/>
              <a:gd name="connsiteY64" fmla="*/ 4442582 h 4451067"/>
              <a:gd name="connsiteX65" fmla="*/ 2409681 w 6145787"/>
              <a:gd name="connsiteY65" fmla="*/ 4437389 h 4451067"/>
              <a:gd name="connsiteX66" fmla="*/ 4763089 w 6145787"/>
              <a:gd name="connsiteY66" fmla="*/ 4446001 h 4451067"/>
              <a:gd name="connsiteX67" fmla="*/ 6096206 w 6145787"/>
              <a:gd name="connsiteY67" fmla="*/ 4451067 h 4451067"/>
              <a:gd name="connsiteX68" fmla="*/ 6096206 w 6145787"/>
              <a:gd name="connsiteY68" fmla="*/ 4413072 h 445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45787" h="4451067">
                <a:moveTo>
                  <a:pt x="6096206" y="4413072"/>
                </a:moveTo>
                <a:cubicBezTo>
                  <a:pt x="5306417" y="4410792"/>
                  <a:pt x="4516502" y="4406740"/>
                  <a:pt x="3726713" y="4403574"/>
                </a:cubicBezTo>
                <a:cubicBezTo>
                  <a:pt x="2940217" y="4400407"/>
                  <a:pt x="2153848" y="4398001"/>
                  <a:pt x="1367352" y="4399141"/>
                </a:cubicBezTo>
                <a:cubicBezTo>
                  <a:pt x="917999" y="4399774"/>
                  <a:pt x="468518" y="4401547"/>
                  <a:pt x="19164" y="4404713"/>
                </a:cubicBezTo>
                <a:cubicBezTo>
                  <a:pt x="22331" y="4416492"/>
                  <a:pt x="25497" y="4428270"/>
                  <a:pt x="28790" y="4440175"/>
                </a:cubicBezTo>
                <a:cubicBezTo>
                  <a:pt x="47534" y="4429917"/>
                  <a:pt x="66405" y="4420038"/>
                  <a:pt x="84896" y="4409526"/>
                </a:cubicBezTo>
                <a:cubicBezTo>
                  <a:pt x="120104" y="4389388"/>
                  <a:pt x="151640" y="4360892"/>
                  <a:pt x="183683" y="4336196"/>
                </a:cubicBezTo>
                <a:cubicBezTo>
                  <a:pt x="266132" y="4272871"/>
                  <a:pt x="347694" y="4208406"/>
                  <a:pt x="428117" y="4142421"/>
                </a:cubicBezTo>
                <a:cubicBezTo>
                  <a:pt x="587062" y="4011972"/>
                  <a:pt x="740942" y="3875443"/>
                  <a:pt x="889249" y="3732962"/>
                </a:cubicBezTo>
                <a:cubicBezTo>
                  <a:pt x="1050094" y="3578323"/>
                  <a:pt x="1201441" y="3414311"/>
                  <a:pt x="1362160" y="3259418"/>
                </a:cubicBezTo>
                <a:cubicBezTo>
                  <a:pt x="1513000" y="3114150"/>
                  <a:pt x="1675112" y="2981675"/>
                  <a:pt x="1835450" y="2847172"/>
                </a:cubicBezTo>
                <a:cubicBezTo>
                  <a:pt x="1993509" y="2714570"/>
                  <a:pt x="2150302" y="2579435"/>
                  <a:pt x="2290123" y="2427328"/>
                </a:cubicBezTo>
                <a:cubicBezTo>
                  <a:pt x="2324572" y="2389840"/>
                  <a:pt x="2358641" y="2351465"/>
                  <a:pt x="2390304" y="2311570"/>
                </a:cubicBezTo>
                <a:cubicBezTo>
                  <a:pt x="2414874" y="2280541"/>
                  <a:pt x="2441090" y="2241153"/>
                  <a:pt x="2432351" y="2199358"/>
                </a:cubicBezTo>
                <a:cubicBezTo>
                  <a:pt x="2422599" y="2153258"/>
                  <a:pt x="2373586" y="2116782"/>
                  <a:pt x="2342683" y="2084233"/>
                </a:cubicBezTo>
                <a:cubicBezTo>
                  <a:pt x="2303548" y="2042945"/>
                  <a:pt x="2264414" y="2001784"/>
                  <a:pt x="2225279" y="1960496"/>
                </a:cubicBezTo>
                <a:cubicBezTo>
                  <a:pt x="1912200" y="1630573"/>
                  <a:pt x="1597855" y="1300524"/>
                  <a:pt x="1254887" y="1000997"/>
                </a:cubicBezTo>
                <a:cubicBezTo>
                  <a:pt x="1082264" y="850410"/>
                  <a:pt x="903434" y="707675"/>
                  <a:pt x="725491" y="564054"/>
                </a:cubicBezTo>
                <a:cubicBezTo>
                  <a:pt x="540329" y="414734"/>
                  <a:pt x="355293" y="265414"/>
                  <a:pt x="170258" y="115967"/>
                </a:cubicBezTo>
                <a:cubicBezTo>
                  <a:pt x="124410" y="78985"/>
                  <a:pt x="78437" y="42003"/>
                  <a:pt x="32589" y="5022"/>
                </a:cubicBezTo>
                <a:cubicBezTo>
                  <a:pt x="19544" y="-5490"/>
                  <a:pt x="1433" y="1222"/>
                  <a:pt x="167" y="18447"/>
                </a:cubicBezTo>
                <a:cubicBezTo>
                  <a:pt x="167" y="18953"/>
                  <a:pt x="40" y="19586"/>
                  <a:pt x="40" y="20093"/>
                </a:cubicBezTo>
                <a:cubicBezTo>
                  <a:pt x="-720" y="30605"/>
                  <a:pt x="9412" y="38837"/>
                  <a:pt x="19038" y="39090"/>
                </a:cubicBezTo>
                <a:cubicBezTo>
                  <a:pt x="713459" y="59101"/>
                  <a:pt x="1407880" y="74299"/>
                  <a:pt x="2102555" y="84304"/>
                </a:cubicBezTo>
                <a:cubicBezTo>
                  <a:pt x="2797103" y="94436"/>
                  <a:pt x="3491777" y="99629"/>
                  <a:pt x="4186452" y="99756"/>
                </a:cubicBezTo>
                <a:cubicBezTo>
                  <a:pt x="4531700" y="99882"/>
                  <a:pt x="4877074" y="98743"/>
                  <a:pt x="5222322" y="96336"/>
                </a:cubicBezTo>
                <a:cubicBezTo>
                  <a:pt x="5396972" y="95196"/>
                  <a:pt x="5571622" y="93677"/>
                  <a:pt x="5746399" y="91777"/>
                </a:cubicBezTo>
                <a:cubicBezTo>
                  <a:pt x="5820616" y="91017"/>
                  <a:pt x="5896352" y="80632"/>
                  <a:pt x="5970443" y="84304"/>
                </a:cubicBezTo>
                <a:cubicBezTo>
                  <a:pt x="5993366" y="85444"/>
                  <a:pt x="6030095" y="86204"/>
                  <a:pt x="6038074" y="112674"/>
                </a:cubicBezTo>
                <a:cubicBezTo>
                  <a:pt x="6045166" y="136231"/>
                  <a:pt x="6040226" y="167387"/>
                  <a:pt x="6042000" y="191830"/>
                </a:cubicBezTo>
                <a:cubicBezTo>
                  <a:pt x="6067076" y="534672"/>
                  <a:pt x="6102538" y="877640"/>
                  <a:pt x="6107224" y="1221621"/>
                </a:cubicBezTo>
                <a:cubicBezTo>
                  <a:pt x="6111783" y="1562309"/>
                  <a:pt x="6064417" y="1899704"/>
                  <a:pt x="6050992" y="2239633"/>
                </a:cubicBezTo>
                <a:cubicBezTo>
                  <a:pt x="6024522" y="2910497"/>
                  <a:pt x="6099372" y="3580349"/>
                  <a:pt x="6083667" y="4251214"/>
                </a:cubicBezTo>
                <a:cubicBezTo>
                  <a:pt x="6082274" y="4311499"/>
                  <a:pt x="6079868" y="4371784"/>
                  <a:pt x="6077461" y="4431943"/>
                </a:cubicBezTo>
                <a:cubicBezTo>
                  <a:pt x="6076448" y="4456386"/>
                  <a:pt x="6114443" y="4456386"/>
                  <a:pt x="6115456" y="4431943"/>
                </a:cubicBezTo>
                <a:cubicBezTo>
                  <a:pt x="6128248" y="4111899"/>
                  <a:pt x="6122802" y="3792361"/>
                  <a:pt x="6110390" y="3472443"/>
                </a:cubicBezTo>
                <a:cubicBezTo>
                  <a:pt x="6097346" y="3135048"/>
                  <a:pt x="6080121" y="2797652"/>
                  <a:pt x="6083667" y="2459877"/>
                </a:cubicBezTo>
                <a:cubicBezTo>
                  <a:pt x="6085440" y="2286367"/>
                  <a:pt x="6093546" y="2113236"/>
                  <a:pt x="6107477" y="1940232"/>
                </a:cubicBezTo>
                <a:cubicBezTo>
                  <a:pt x="6121156" y="1769382"/>
                  <a:pt x="6138127" y="1598784"/>
                  <a:pt x="6143573" y="1427427"/>
                </a:cubicBezTo>
                <a:cubicBezTo>
                  <a:pt x="6154718" y="1078633"/>
                  <a:pt x="6121536" y="730219"/>
                  <a:pt x="6094812" y="382818"/>
                </a:cubicBezTo>
                <a:cubicBezTo>
                  <a:pt x="6088733" y="304295"/>
                  <a:pt x="6079361" y="225139"/>
                  <a:pt x="6078348" y="146236"/>
                </a:cubicBezTo>
                <a:cubicBezTo>
                  <a:pt x="6077715" y="101529"/>
                  <a:pt x="6069103" y="66320"/>
                  <a:pt x="6021356" y="53275"/>
                </a:cubicBezTo>
                <a:cubicBezTo>
                  <a:pt x="5956384" y="35418"/>
                  <a:pt x="5885714" y="51502"/>
                  <a:pt x="5819729" y="52895"/>
                </a:cubicBezTo>
                <a:cubicBezTo>
                  <a:pt x="5730441" y="54922"/>
                  <a:pt x="5641026" y="54795"/>
                  <a:pt x="5551611" y="55555"/>
                </a:cubicBezTo>
                <a:cubicBezTo>
                  <a:pt x="5198258" y="58721"/>
                  <a:pt x="4844778" y="60748"/>
                  <a:pt x="4491425" y="61381"/>
                </a:cubicBezTo>
                <a:cubicBezTo>
                  <a:pt x="3788645" y="62647"/>
                  <a:pt x="3085865" y="58848"/>
                  <a:pt x="2383084" y="49982"/>
                </a:cubicBezTo>
                <a:cubicBezTo>
                  <a:pt x="1680304" y="41117"/>
                  <a:pt x="977397" y="27312"/>
                  <a:pt x="274871" y="8188"/>
                </a:cubicBezTo>
                <a:cubicBezTo>
                  <a:pt x="189635" y="5908"/>
                  <a:pt x="104400" y="3502"/>
                  <a:pt x="19038" y="1095"/>
                </a:cubicBezTo>
                <a:cubicBezTo>
                  <a:pt x="25370" y="7428"/>
                  <a:pt x="31703" y="13760"/>
                  <a:pt x="38035" y="20093"/>
                </a:cubicBezTo>
                <a:cubicBezTo>
                  <a:pt x="38035" y="19586"/>
                  <a:pt x="38162" y="18953"/>
                  <a:pt x="38162" y="18447"/>
                </a:cubicBezTo>
                <a:cubicBezTo>
                  <a:pt x="27397" y="22879"/>
                  <a:pt x="16505" y="27312"/>
                  <a:pt x="5740" y="31871"/>
                </a:cubicBezTo>
                <a:cubicBezTo>
                  <a:pt x="362766" y="319873"/>
                  <a:pt x="723464" y="603949"/>
                  <a:pt x="1075551" y="897904"/>
                </a:cubicBezTo>
                <a:cubicBezTo>
                  <a:pt x="1416746" y="1182866"/>
                  <a:pt x="1730584" y="1496831"/>
                  <a:pt x="2037330" y="1818142"/>
                </a:cubicBezTo>
                <a:cubicBezTo>
                  <a:pt x="2114080" y="1898438"/>
                  <a:pt x="2190450" y="1979114"/>
                  <a:pt x="2266947" y="2059663"/>
                </a:cubicBezTo>
                <a:cubicBezTo>
                  <a:pt x="2304562" y="2099305"/>
                  <a:pt x="2346229" y="2137553"/>
                  <a:pt x="2380425" y="2180234"/>
                </a:cubicBezTo>
                <a:cubicBezTo>
                  <a:pt x="2422093" y="2232287"/>
                  <a:pt x="2359148" y="2290546"/>
                  <a:pt x="2326219" y="2329174"/>
                </a:cubicBezTo>
                <a:cubicBezTo>
                  <a:pt x="2195643" y="2482167"/>
                  <a:pt x="2046449" y="2617936"/>
                  <a:pt x="1893583" y="2748259"/>
                </a:cubicBezTo>
                <a:cubicBezTo>
                  <a:pt x="1740083" y="2879215"/>
                  <a:pt x="1582277" y="3005358"/>
                  <a:pt x="1432830" y="3141000"/>
                </a:cubicBezTo>
                <a:cubicBezTo>
                  <a:pt x="1270085" y="3288801"/>
                  <a:pt x="1120892" y="3450279"/>
                  <a:pt x="965112" y="3605172"/>
                </a:cubicBezTo>
                <a:cubicBezTo>
                  <a:pt x="821111" y="3748413"/>
                  <a:pt x="672171" y="3886462"/>
                  <a:pt x="517532" y="4018051"/>
                </a:cubicBezTo>
                <a:cubicBezTo>
                  <a:pt x="441288" y="4083023"/>
                  <a:pt x="363779" y="4146474"/>
                  <a:pt x="285256" y="4208786"/>
                </a:cubicBezTo>
                <a:cubicBezTo>
                  <a:pt x="243715" y="4241715"/>
                  <a:pt x="202047" y="4274264"/>
                  <a:pt x="159999" y="4306560"/>
                </a:cubicBezTo>
                <a:cubicBezTo>
                  <a:pt x="128843" y="4330496"/>
                  <a:pt x="98321" y="4358613"/>
                  <a:pt x="63745" y="4377484"/>
                </a:cubicBezTo>
                <a:cubicBezTo>
                  <a:pt x="45634" y="4387362"/>
                  <a:pt x="27523" y="4397241"/>
                  <a:pt x="9539" y="4407120"/>
                </a:cubicBezTo>
                <a:cubicBezTo>
                  <a:pt x="-7052" y="4416239"/>
                  <a:pt x="547" y="4442708"/>
                  <a:pt x="19164" y="4442582"/>
                </a:cubicBezTo>
                <a:cubicBezTo>
                  <a:pt x="815919" y="4436882"/>
                  <a:pt x="1612800" y="4435869"/>
                  <a:pt x="2409681" y="4437389"/>
                </a:cubicBezTo>
                <a:cubicBezTo>
                  <a:pt x="3194150" y="4438782"/>
                  <a:pt x="3978620" y="4442582"/>
                  <a:pt x="4763089" y="4446001"/>
                </a:cubicBezTo>
                <a:cubicBezTo>
                  <a:pt x="5207503" y="4447901"/>
                  <a:pt x="5651918" y="4449801"/>
                  <a:pt x="6096206" y="4451067"/>
                </a:cubicBezTo>
                <a:cubicBezTo>
                  <a:pt x="6120649" y="4451067"/>
                  <a:pt x="6120649" y="4413072"/>
                  <a:pt x="6096206" y="4413072"/>
                </a:cubicBezTo>
                <a:close/>
              </a:path>
            </a:pathLst>
          </a:custGeom>
          <a:solidFill>
            <a:schemeClr val="tx2"/>
          </a:solidFill>
          <a:ln w="1266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14">
            <a:extLst>
              <a:ext uri="{FF2B5EF4-FFF2-40B4-BE49-F238E27FC236}">
                <a16:creationId xmlns:a16="http://schemas.microsoft.com/office/drawing/2014/main" id="{BFE154B7-9E16-4873-92CC-282F54162232}"/>
              </a:ext>
            </a:extLst>
          </p:cNvPr>
          <p:cNvSpPr/>
          <p:nvPr/>
        </p:nvSpPr>
        <p:spPr>
          <a:xfrm>
            <a:off x="923740" y="5386670"/>
            <a:ext cx="6145787" cy="4451067"/>
          </a:xfrm>
          <a:custGeom>
            <a:avLst/>
            <a:gdLst>
              <a:gd name="connsiteX0" fmla="*/ 6096206 w 6145787"/>
              <a:gd name="connsiteY0" fmla="*/ 4413072 h 4451067"/>
              <a:gd name="connsiteX1" fmla="*/ 3726713 w 6145787"/>
              <a:gd name="connsiteY1" fmla="*/ 4403574 h 4451067"/>
              <a:gd name="connsiteX2" fmla="*/ 1367352 w 6145787"/>
              <a:gd name="connsiteY2" fmla="*/ 4399141 h 4451067"/>
              <a:gd name="connsiteX3" fmla="*/ 19164 w 6145787"/>
              <a:gd name="connsiteY3" fmla="*/ 4404713 h 4451067"/>
              <a:gd name="connsiteX4" fmla="*/ 28790 w 6145787"/>
              <a:gd name="connsiteY4" fmla="*/ 4440175 h 4451067"/>
              <a:gd name="connsiteX5" fmla="*/ 84896 w 6145787"/>
              <a:gd name="connsiteY5" fmla="*/ 4409526 h 4451067"/>
              <a:gd name="connsiteX6" fmla="*/ 183683 w 6145787"/>
              <a:gd name="connsiteY6" fmla="*/ 4336196 h 4451067"/>
              <a:gd name="connsiteX7" fmla="*/ 428117 w 6145787"/>
              <a:gd name="connsiteY7" fmla="*/ 4142421 h 4451067"/>
              <a:gd name="connsiteX8" fmla="*/ 889249 w 6145787"/>
              <a:gd name="connsiteY8" fmla="*/ 3732962 h 4451067"/>
              <a:gd name="connsiteX9" fmla="*/ 1362160 w 6145787"/>
              <a:gd name="connsiteY9" fmla="*/ 3259418 h 4451067"/>
              <a:gd name="connsiteX10" fmla="*/ 1835450 w 6145787"/>
              <a:gd name="connsiteY10" fmla="*/ 2847172 h 4451067"/>
              <a:gd name="connsiteX11" fmla="*/ 2290123 w 6145787"/>
              <a:gd name="connsiteY11" fmla="*/ 2427328 h 4451067"/>
              <a:gd name="connsiteX12" fmla="*/ 2390304 w 6145787"/>
              <a:gd name="connsiteY12" fmla="*/ 2311570 h 4451067"/>
              <a:gd name="connsiteX13" fmla="*/ 2432351 w 6145787"/>
              <a:gd name="connsiteY13" fmla="*/ 2199358 h 4451067"/>
              <a:gd name="connsiteX14" fmla="*/ 2342683 w 6145787"/>
              <a:gd name="connsiteY14" fmla="*/ 2084233 h 4451067"/>
              <a:gd name="connsiteX15" fmla="*/ 2225279 w 6145787"/>
              <a:gd name="connsiteY15" fmla="*/ 1960496 h 4451067"/>
              <a:gd name="connsiteX16" fmla="*/ 1254887 w 6145787"/>
              <a:gd name="connsiteY16" fmla="*/ 1000997 h 4451067"/>
              <a:gd name="connsiteX17" fmla="*/ 725491 w 6145787"/>
              <a:gd name="connsiteY17" fmla="*/ 564054 h 4451067"/>
              <a:gd name="connsiteX18" fmla="*/ 170258 w 6145787"/>
              <a:gd name="connsiteY18" fmla="*/ 115967 h 4451067"/>
              <a:gd name="connsiteX19" fmla="*/ 32589 w 6145787"/>
              <a:gd name="connsiteY19" fmla="*/ 5022 h 4451067"/>
              <a:gd name="connsiteX20" fmla="*/ 167 w 6145787"/>
              <a:gd name="connsiteY20" fmla="*/ 18447 h 4451067"/>
              <a:gd name="connsiteX21" fmla="*/ 40 w 6145787"/>
              <a:gd name="connsiteY21" fmla="*/ 20093 h 4451067"/>
              <a:gd name="connsiteX22" fmla="*/ 19038 w 6145787"/>
              <a:gd name="connsiteY22" fmla="*/ 39090 h 4451067"/>
              <a:gd name="connsiteX23" fmla="*/ 2102555 w 6145787"/>
              <a:gd name="connsiteY23" fmla="*/ 84304 h 4451067"/>
              <a:gd name="connsiteX24" fmla="*/ 4186452 w 6145787"/>
              <a:gd name="connsiteY24" fmla="*/ 99756 h 4451067"/>
              <a:gd name="connsiteX25" fmla="*/ 5222322 w 6145787"/>
              <a:gd name="connsiteY25" fmla="*/ 96336 h 4451067"/>
              <a:gd name="connsiteX26" fmla="*/ 5746399 w 6145787"/>
              <a:gd name="connsiteY26" fmla="*/ 91777 h 4451067"/>
              <a:gd name="connsiteX27" fmla="*/ 5970443 w 6145787"/>
              <a:gd name="connsiteY27" fmla="*/ 84304 h 4451067"/>
              <a:gd name="connsiteX28" fmla="*/ 6038074 w 6145787"/>
              <a:gd name="connsiteY28" fmla="*/ 112674 h 4451067"/>
              <a:gd name="connsiteX29" fmla="*/ 6042000 w 6145787"/>
              <a:gd name="connsiteY29" fmla="*/ 191830 h 4451067"/>
              <a:gd name="connsiteX30" fmla="*/ 6107224 w 6145787"/>
              <a:gd name="connsiteY30" fmla="*/ 1221621 h 4451067"/>
              <a:gd name="connsiteX31" fmla="*/ 6050992 w 6145787"/>
              <a:gd name="connsiteY31" fmla="*/ 2239633 h 4451067"/>
              <a:gd name="connsiteX32" fmla="*/ 6083667 w 6145787"/>
              <a:gd name="connsiteY32" fmla="*/ 4251214 h 4451067"/>
              <a:gd name="connsiteX33" fmla="*/ 6077461 w 6145787"/>
              <a:gd name="connsiteY33" fmla="*/ 4431943 h 4451067"/>
              <a:gd name="connsiteX34" fmla="*/ 6115456 w 6145787"/>
              <a:gd name="connsiteY34" fmla="*/ 4431943 h 4451067"/>
              <a:gd name="connsiteX35" fmla="*/ 6110390 w 6145787"/>
              <a:gd name="connsiteY35" fmla="*/ 3472443 h 4451067"/>
              <a:gd name="connsiteX36" fmla="*/ 6083667 w 6145787"/>
              <a:gd name="connsiteY36" fmla="*/ 2459877 h 4451067"/>
              <a:gd name="connsiteX37" fmla="*/ 6107477 w 6145787"/>
              <a:gd name="connsiteY37" fmla="*/ 1940232 h 4451067"/>
              <a:gd name="connsiteX38" fmla="*/ 6143573 w 6145787"/>
              <a:gd name="connsiteY38" fmla="*/ 1427427 h 4451067"/>
              <a:gd name="connsiteX39" fmla="*/ 6094812 w 6145787"/>
              <a:gd name="connsiteY39" fmla="*/ 382818 h 4451067"/>
              <a:gd name="connsiteX40" fmla="*/ 6078348 w 6145787"/>
              <a:gd name="connsiteY40" fmla="*/ 146236 h 4451067"/>
              <a:gd name="connsiteX41" fmla="*/ 6021356 w 6145787"/>
              <a:gd name="connsiteY41" fmla="*/ 53275 h 4451067"/>
              <a:gd name="connsiteX42" fmla="*/ 5819729 w 6145787"/>
              <a:gd name="connsiteY42" fmla="*/ 52895 h 4451067"/>
              <a:gd name="connsiteX43" fmla="*/ 5551611 w 6145787"/>
              <a:gd name="connsiteY43" fmla="*/ 55555 h 4451067"/>
              <a:gd name="connsiteX44" fmla="*/ 4491425 w 6145787"/>
              <a:gd name="connsiteY44" fmla="*/ 61381 h 4451067"/>
              <a:gd name="connsiteX45" fmla="*/ 2383084 w 6145787"/>
              <a:gd name="connsiteY45" fmla="*/ 49982 h 4451067"/>
              <a:gd name="connsiteX46" fmla="*/ 274871 w 6145787"/>
              <a:gd name="connsiteY46" fmla="*/ 8188 h 4451067"/>
              <a:gd name="connsiteX47" fmla="*/ 19038 w 6145787"/>
              <a:gd name="connsiteY47" fmla="*/ 1095 h 4451067"/>
              <a:gd name="connsiteX48" fmla="*/ 38035 w 6145787"/>
              <a:gd name="connsiteY48" fmla="*/ 20093 h 4451067"/>
              <a:gd name="connsiteX49" fmla="*/ 38162 w 6145787"/>
              <a:gd name="connsiteY49" fmla="*/ 18447 h 4451067"/>
              <a:gd name="connsiteX50" fmla="*/ 5740 w 6145787"/>
              <a:gd name="connsiteY50" fmla="*/ 31871 h 4451067"/>
              <a:gd name="connsiteX51" fmla="*/ 1075551 w 6145787"/>
              <a:gd name="connsiteY51" fmla="*/ 897904 h 4451067"/>
              <a:gd name="connsiteX52" fmla="*/ 2037330 w 6145787"/>
              <a:gd name="connsiteY52" fmla="*/ 1818142 h 4451067"/>
              <a:gd name="connsiteX53" fmla="*/ 2266947 w 6145787"/>
              <a:gd name="connsiteY53" fmla="*/ 2059663 h 4451067"/>
              <a:gd name="connsiteX54" fmla="*/ 2380425 w 6145787"/>
              <a:gd name="connsiteY54" fmla="*/ 2180234 h 4451067"/>
              <a:gd name="connsiteX55" fmla="*/ 2326219 w 6145787"/>
              <a:gd name="connsiteY55" fmla="*/ 2329174 h 4451067"/>
              <a:gd name="connsiteX56" fmla="*/ 1893583 w 6145787"/>
              <a:gd name="connsiteY56" fmla="*/ 2748259 h 4451067"/>
              <a:gd name="connsiteX57" fmla="*/ 1432830 w 6145787"/>
              <a:gd name="connsiteY57" fmla="*/ 3141000 h 4451067"/>
              <a:gd name="connsiteX58" fmla="*/ 965112 w 6145787"/>
              <a:gd name="connsiteY58" fmla="*/ 3605172 h 4451067"/>
              <a:gd name="connsiteX59" fmla="*/ 517532 w 6145787"/>
              <a:gd name="connsiteY59" fmla="*/ 4018051 h 4451067"/>
              <a:gd name="connsiteX60" fmla="*/ 285256 w 6145787"/>
              <a:gd name="connsiteY60" fmla="*/ 4208786 h 4451067"/>
              <a:gd name="connsiteX61" fmla="*/ 159999 w 6145787"/>
              <a:gd name="connsiteY61" fmla="*/ 4306560 h 4451067"/>
              <a:gd name="connsiteX62" fmla="*/ 63745 w 6145787"/>
              <a:gd name="connsiteY62" fmla="*/ 4377484 h 4451067"/>
              <a:gd name="connsiteX63" fmla="*/ 9539 w 6145787"/>
              <a:gd name="connsiteY63" fmla="*/ 4407120 h 4451067"/>
              <a:gd name="connsiteX64" fmla="*/ 19164 w 6145787"/>
              <a:gd name="connsiteY64" fmla="*/ 4442582 h 4451067"/>
              <a:gd name="connsiteX65" fmla="*/ 2409681 w 6145787"/>
              <a:gd name="connsiteY65" fmla="*/ 4437389 h 4451067"/>
              <a:gd name="connsiteX66" fmla="*/ 4763089 w 6145787"/>
              <a:gd name="connsiteY66" fmla="*/ 4446001 h 4451067"/>
              <a:gd name="connsiteX67" fmla="*/ 6096206 w 6145787"/>
              <a:gd name="connsiteY67" fmla="*/ 4451067 h 4451067"/>
              <a:gd name="connsiteX68" fmla="*/ 6096206 w 6145787"/>
              <a:gd name="connsiteY68" fmla="*/ 4413072 h 445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45787" h="4451067">
                <a:moveTo>
                  <a:pt x="6096206" y="4413072"/>
                </a:moveTo>
                <a:cubicBezTo>
                  <a:pt x="5306417" y="4410792"/>
                  <a:pt x="4516502" y="4406740"/>
                  <a:pt x="3726713" y="4403574"/>
                </a:cubicBezTo>
                <a:cubicBezTo>
                  <a:pt x="2940217" y="4400407"/>
                  <a:pt x="2153848" y="4398001"/>
                  <a:pt x="1367352" y="4399141"/>
                </a:cubicBezTo>
                <a:cubicBezTo>
                  <a:pt x="917999" y="4399774"/>
                  <a:pt x="468518" y="4401547"/>
                  <a:pt x="19164" y="4404713"/>
                </a:cubicBezTo>
                <a:cubicBezTo>
                  <a:pt x="22331" y="4416492"/>
                  <a:pt x="25497" y="4428270"/>
                  <a:pt x="28790" y="4440175"/>
                </a:cubicBezTo>
                <a:cubicBezTo>
                  <a:pt x="47534" y="4429917"/>
                  <a:pt x="66405" y="4420038"/>
                  <a:pt x="84896" y="4409526"/>
                </a:cubicBezTo>
                <a:cubicBezTo>
                  <a:pt x="120104" y="4389388"/>
                  <a:pt x="151640" y="4360892"/>
                  <a:pt x="183683" y="4336196"/>
                </a:cubicBezTo>
                <a:cubicBezTo>
                  <a:pt x="266132" y="4272871"/>
                  <a:pt x="347694" y="4208406"/>
                  <a:pt x="428117" y="4142421"/>
                </a:cubicBezTo>
                <a:cubicBezTo>
                  <a:pt x="587062" y="4011972"/>
                  <a:pt x="740942" y="3875443"/>
                  <a:pt x="889249" y="3732962"/>
                </a:cubicBezTo>
                <a:cubicBezTo>
                  <a:pt x="1050094" y="3578323"/>
                  <a:pt x="1201441" y="3414311"/>
                  <a:pt x="1362160" y="3259418"/>
                </a:cubicBezTo>
                <a:cubicBezTo>
                  <a:pt x="1513000" y="3114150"/>
                  <a:pt x="1675112" y="2981675"/>
                  <a:pt x="1835450" y="2847172"/>
                </a:cubicBezTo>
                <a:cubicBezTo>
                  <a:pt x="1993509" y="2714570"/>
                  <a:pt x="2150302" y="2579435"/>
                  <a:pt x="2290123" y="2427328"/>
                </a:cubicBezTo>
                <a:cubicBezTo>
                  <a:pt x="2324572" y="2389840"/>
                  <a:pt x="2358641" y="2351465"/>
                  <a:pt x="2390304" y="2311570"/>
                </a:cubicBezTo>
                <a:cubicBezTo>
                  <a:pt x="2414874" y="2280541"/>
                  <a:pt x="2441090" y="2241153"/>
                  <a:pt x="2432351" y="2199358"/>
                </a:cubicBezTo>
                <a:cubicBezTo>
                  <a:pt x="2422599" y="2153258"/>
                  <a:pt x="2373586" y="2116782"/>
                  <a:pt x="2342683" y="2084233"/>
                </a:cubicBezTo>
                <a:cubicBezTo>
                  <a:pt x="2303548" y="2042945"/>
                  <a:pt x="2264414" y="2001784"/>
                  <a:pt x="2225279" y="1960496"/>
                </a:cubicBezTo>
                <a:cubicBezTo>
                  <a:pt x="1912200" y="1630573"/>
                  <a:pt x="1597855" y="1300524"/>
                  <a:pt x="1254887" y="1000997"/>
                </a:cubicBezTo>
                <a:cubicBezTo>
                  <a:pt x="1082264" y="850410"/>
                  <a:pt x="903434" y="707675"/>
                  <a:pt x="725491" y="564054"/>
                </a:cubicBezTo>
                <a:cubicBezTo>
                  <a:pt x="540329" y="414734"/>
                  <a:pt x="355293" y="265414"/>
                  <a:pt x="170258" y="115967"/>
                </a:cubicBezTo>
                <a:cubicBezTo>
                  <a:pt x="124410" y="78985"/>
                  <a:pt x="78437" y="42003"/>
                  <a:pt x="32589" y="5022"/>
                </a:cubicBezTo>
                <a:cubicBezTo>
                  <a:pt x="19544" y="-5490"/>
                  <a:pt x="1433" y="1222"/>
                  <a:pt x="167" y="18447"/>
                </a:cubicBezTo>
                <a:cubicBezTo>
                  <a:pt x="167" y="18953"/>
                  <a:pt x="40" y="19586"/>
                  <a:pt x="40" y="20093"/>
                </a:cubicBezTo>
                <a:cubicBezTo>
                  <a:pt x="-720" y="30605"/>
                  <a:pt x="9412" y="38837"/>
                  <a:pt x="19038" y="39090"/>
                </a:cubicBezTo>
                <a:cubicBezTo>
                  <a:pt x="713459" y="59101"/>
                  <a:pt x="1407880" y="74299"/>
                  <a:pt x="2102555" y="84304"/>
                </a:cubicBezTo>
                <a:cubicBezTo>
                  <a:pt x="2797103" y="94436"/>
                  <a:pt x="3491777" y="99629"/>
                  <a:pt x="4186452" y="99756"/>
                </a:cubicBezTo>
                <a:cubicBezTo>
                  <a:pt x="4531700" y="99882"/>
                  <a:pt x="4877074" y="98743"/>
                  <a:pt x="5222322" y="96336"/>
                </a:cubicBezTo>
                <a:cubicBezTo>
                  <a:pt x="5396972" y="95196"/>
                  <a:pt x="5571622" y="93677"/>
                  <a:pt x="5746399" y="91777"/>
                </a:cubicBezTo>
                <a:cubicBezTo>
                  <a:pt x="5820616" y="91017"/>
                  <a:pt x="5896352" y="80632"/>
                  <a:pt x="5970443" y="84304"/>
                </a:cubicBezTo>
                <a:cubicBezTo>
                  <a:pt x="5993366" y="85444"/>
                  <a:pt x="6030095" y="86204"/>
                  <a:pt x="6038074" y="112674"/>
                </a:cubicBezTo>
                <a:cubicBezTo>
                  <a:pt x="6045166" y="136231"/>
                  <a:pt x="6040226" y="167387"/>
                  <a:pt x="6042000" y="191830"/>
                </a:cubicBezTo>
                <a:cubicBezTo>
                  <a:pt x="6067076" y="534672"/>
                  <a:pt x="6102538" y="877640"/>
                  <a:pt x="6107224" y="1221621"/>
                </a:cubicBezTo>
                <a:cubicBezTo>
                  <a:pt x="6111783" y="1562309"/>
                  <a:pt x="6064417" y="1899704"/>
                  <a:pt x="6050992" y="2239633"/>
                </a:cubicBezTo>
                <a:cubicBezTo>
                  <a:pt x="6024522" y="2910497"/>
                  <a:pt x="6099372" y="3580349"/>
                  <a:pt x="6083667" y="4251214"/>
                </a:cubicBezTo>
                <a:cubicBezTo>
                  <a:pt x="6082274" y="4311499"/>
                  <a:pt x="6079868" y="4371784"/>
                  <a:pt x="6077461" y="4431943"/>
                </a:cubicBezTo>
                <a:cubicBezTo>
                  <a:pt x="6076448" y="4456386"/>
                  <a:pt x="6114443" y="4456386"/>
                  <a:pt x="6115456" y="4431943"/>
                </a:cubicBezTo>
                <a:cubicBezTo>
                  <a:pt x="6128248" y="4111899"/>
                  <a:pt x="6122802" y="3792361"/>
                  <a:pt x="6110390" y="3472443"/>
                </a:cubicBezTo>
                <a:cubicBezTo>
                  <a:pt x="6097346" y="3135048"/>
                  <a:pt x="6080121" y="2797652"/>
                  <a:pt x="6083667" y="2459877"/>
                </a:cubicBezTo>
                <a:cubicBezTo>
                  <a:pt x="6085440" y="2286367"/>
                  <a:pt x="6093546" y="2113236"/>
                  <a:pt x="6107477" y="1940232"/>
                </a:cubicBezTo>
                <a:cubicBezTo>
                  <a:pt x="6121156" y="1769382"/>
                  <a:pt x="6138127" y="1598784"/>
                  <a:pt x="6143573" y="1427427"/>
                </a:cubicBezTo>
                <a:cubicBezTo>
                  <a:pt x="6154718" y="1078633"/>
                  <a:pt x="6121536" y="730219"/>
                  <a:pt x="6094812" y="382818"/>
                </a:cubicBezTo>
                <a:cubicBezTo>
                  <a:pt x="6088733" y="304295"/>
                  <a:pt x="6079361" y="225139"/>
                  <a:pt x="6078348" y="146236"/>
                </a:cubicBezTo>
                <a:cubicBezTo>
                  <a:pt x="6077715" y="101529"/>
                  <a:pt x="6069103" y="66320"/>
                  <a:pt x="6021356" y="53275"/>
                </a:cubicBezTo>
                <a:cubicBezTo>
                  <a:pt x="5956384" y="35418"/>
                  <a:pt x="5885714" y="51502"/>
                  <a:pt x="5819729" y="52895"/>
                </a:cubicBezTo>
                <a:cubicBezTo>
                  <a:pt x="5730441" y="54922"/>
                  <a:pt x="5641026" y="54795"/>
                  <a:pt x="5551611" y="55555"/>
                </a:cubicBezTo>
                <a:cubicBezTo>
                  <a:pt x="5198258" y="58721"/>
                  <a:pt x="4844778" y="60748"/>
                  <a:pt x="4491425" y="61381"/>
                </a:cubicBezTo>
                <a:cubicBezTo>
                  <a:pt x="3788645" y="62647"/>
                  <a:pt x="3085865" y="58848"/>
                  <a:pt x="2383084" y="49982"/>
                </a:cubicBezTo>
                <a:cubicBezTo>
                  <a:pt x="1680304" y="41117"/>
                  <a:pt x="977397" y="27312"/>
                  <a:pt x="274871" y="8188"/>
                </a:cubicBezTo>
                <a:cubicBezTo>
                  <a:pt x="189635" y="5908"/>
                  <a:pt x="104400" y="3502"/>
                  <a:pt x="19038" y="1095"/>
                </a:cubicBezTo>
                <a:cubicBezTo>
                  <a:pt x="25370" y="7428"/>
                  <a:pt x="31703" y="13760"/>
                  <a:pt x="38035" y="20093"/>
                </a:cubicBezTo>
                <a:cubicBezTo>
                  <a:pt x="38035" y="19586"/>
                  <a:pt x="38162" y="18953"/>
                  <a:pt x="38162" y="18447"/>
                </a:cubicBezTo>
                <a:cubicBezTo>
                  <a:pt x="27397" y="22879"/>
                  <a:pt x="16505" y="27312"/>
                  <a:pt x="5740" y="31871"/>
                </a:cubicBezTo>
                <a:cubicBezTo>
                  <a:pt x="362766" y="319873"/>
                  <a:pt x="723464" y="603949"/>
                  <a:pt x="1075551" y="897904"/>
                </a:cubicBezTo>
                <a:cubicBezTo>
                  <a:pt x="1416746" y="1182866"/>
                  <a:pt x="1730584" y="1496831"/>
                  <a:pt x="2037330" y="1818142"/>
                </a:cubicBezTo>
                <a:cubicBezTo>
                  <a:pt x="2114080" y="1898438"/>
                  <a:pt x="2190450" y="1979114"/>
                  <a:pt x="2266947" y="2059663"/>
                </a:cubicBezTo>
                <a:cubicBezTo>
                  <a:pt x="2304562" y="2099305"/>
                  <a:pt x="2346229" y="2137553"/>
                  <a:pt x="2380425" y="2180234"/>
                </a:cubicBezTo>
                <a:cubicBezTo>
                  <a:pt x="2422093" y="2232287"/>
                  <a:pt x="2359148" y="2290546"/>
                  <a:pt x="2326219" y="2329174"/>
                </a:cubicBezTo>
                <a:cubicBezTo>
                  <a:pt x="2195643" y="2482167"/>
                  <a:pt x="2046449" y="2617936"/>
                  <a:pt x="1893583" y="2748259"/>
                </a:cubicBezTo>
                <a:cubicBezTo>
                  <a:pt x="1740083" y="2879215"/>
                  <a:pt x="1582277" y="3005358"/>
                  <a:pt x="1432830" y="3141000"/>
                </a:cubicBezTo>
                <a:cubicBezTo>
                  <a:pt x="1270085" y="3288801"/>
                  <a:pt x="1120892" y="3450279"/>
                  <a:pt x="965112" y="3605172"/>
                </a:cubicBezTo>
                <a:cubicBezTo>
                  <a:pt x="821111" y="3748413"/>
                  <a:pt x="672171" y="3886462"/>
                  <a:pt x="517532" y="4018051"/>
                </a:cubicBezTo>
                <a:cubicBezTo>
                  <a:pt x="441288" y="4083023"/>
                  <a:pt x="363779" y="4146474"/>
                  <a:pt x="285256" y="4208786"/>
                </a:cubicBezTo>
                <a:cubicBezTo>
                  <a:pt x="243715" y="4241715"/>
                  <a:pt x="202047" y="4274264"/>
                  <a:pt x="159999" y="4306560"/>
                </a:cubicBezTo>
                <a:cubicBezTo>
                  <a:pt x="128843" y="4330496"/>
                  <a:pt x="98321" y="4358613"/>
                  <a:pt x="63745" y="4377484"/>
                </a:cubicBezTo>
                <a:cubicBezTo>
                  <a:pt x="45634" y="4387362"/>
                  <a:pt x="27523" y="4397241"/>
                  <a:pt x="9539" y="4407120"/>
                </a:cubicBezTo>
                <a:cubicBezTo>
                  <a:pt x="-7052" y="4416239"/>
                  <a:pt x="547" y="4442708"/>
                  <a:pt x="19164" y="4442582"/>
                </a:cubicBezTo>
                <a:cubicBezTo>
                  <a:pt x="815919" y="4436882"/>
                  <a:pt x="1612800" y="4435869"/>
                  <a:pt x="2409681" y="4437389"/>
                </a:cubicBezTo>
                <a:cubicBezTo>
                  <a:pt x="3194150" y="4438782"/>
                  <a:pt x="3978620" y="4442582"/>
                  <a:pt x="4763089" y="4446001"/>
                </a:cubicBezTo>
                <a:cubicBezTo>
                  <a:pt x="5207503" y="4447901"/>
                  <a:pt x="5651918" y="4449801"/>
                  <a:pt x="6096206" y="4451067"/>
                </a:cubicBezTo>
                <a:cubicBezTo>
                  <a:pt x="6120649" y="4451067"/>
                  <a:pt x="6120649" y="4413072"/>
                  <a:pt x="6096206" y="4413072"/>
                </a:cubicBezTo>
                <a:close/>
              </a:path>
            </a:pathLst>
          </a:custGeom>
          <a:solidFill>
            <a:schemeClr val="tx2"/>
          </a:solidFill>
          <a:ln w="1266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4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orient="horz" pos="4776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ke Topp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Blue Circle 2">
            <a:extLst>
              <a:ext uri="{FF2B5EF4-FFF2-40B4-BE49-F238E27FC236}">
                <a16:creationId xmlns:a16="http://schemas.microsoft.com/office/drawing/2014/main" id="{E336806D-8B8A-44EE-AE3A-9F7482227968}"/>
              </a:ext>
            </a:extLst>
          </p:cNvPr>
          <p:cNvSpPr/>
          <p:nvPr userDrawn="1"/>
        </p:nvSpPr>
        <p:spPr>
          <a:xfrm>
            <a:off x="5367528" y="7662672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Blue Circle 1">
            <a:extLst>
              <a:ext uri="{FF2B5EF4-FFF2-40B4-BE49-F238E27FC236}">
                <a16:creationId xmlns:a16="http://schemas.microsoft.com/office/drawing/2014/main" id="{FB62A63D-9092-43FA-838E-85165CDF561D}"/>
              </a:ext>
            </a:extLst>
          </p:cNvPr>
          <p:cNvSpPr/>
          <p:nvPr userDrawn="1"/>
        </p:nvSpPr>
        <p:spPr>
          <a:xfrm>
            <a:off x="576072" y="7662672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Yellow Circle 1">
            <a:extLst>
              <a:ext uri="{FF2B5EF4-FFF2-40B4-BE49-F238E27FC236}">
                <a16:creationId xmlns:a16="http://schemas.microsoft.com/office/drawing/2014/main" id="{CBB50644-55B7-4787-A272-13FB3F675CF5}"/>
              </a:ext>
            </a:extLst>
          </p:cNvPr>
          <p:cNvSpPr/>
          <p:nvPr userDrawn="1"/>
        </p:nvSpPr>
        <p:spPr>
          <a:xfrm>
            <a:off x="576072" y="5294376"/>
            <a:ext cx="1828800" cy="1828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Yellow Circle 2">
            <a:extLst>
              <a:ext uri="{FF2B5EF4-FFF2-40B4-BE49-F238E27FC236}">
                <a16:creationId xmlns:a16="http://schemas.microsoft.com/office/drawing/2014/main" id="{89291B3F-07E3-4789-8A6E-9378878AA67A}"/>
              </a:ext>
            </a:extLst>
          </p:cNvPr>
          <p:cNvSpPr/>
          <p:nvPr userDrawn="1"/>
        </p:nvSpPr>
        <p:spPr>
          <a:xfrm>
            <a:off x="5367528" y="5294376"/>
            <a:ext cx="1828800" cy="1828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Beige Circle 1">
            <a:extLst>
              <a:ext uri="{FF2B5EF4-FFF2-40B4-BE49-F238E27FC236}">
                <a16:creationId xmlns:a16="http://schemas.microsoft.com/office/drawing/2014/main" id="{D18F7DC6-E623-4603-993A-D8753C453D32}"/>
              </a:ext>
            </a:extLst>
          </p:cNvPr>
          <p:cNvSpPr/>
          <p:nvPr userDrawn="1"/>
        </p:nvSpPr>
        <p:spPr>
          <a:xfrm>
            <a:off x="576072" y="2935224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Beige Circle 2">
            <a:extLst>
              <a:ext uri="{FF2B5EF4-FFF2-40B4-BE49-F238E27FC236}">
                <a16:creationId xmlns:a16="http://schemas.microsoft.com/office/drawing/2014/main" id="{C2049F7C-0CE9-4A9A-81AE-E00F089425C5}"/>
              </a:ext>
            </a:extLst>
          </p:cNvPr>
          <p:cNvSpPr/>
          <p:nvPr userDrawn="1"/>
        </p:nvSpPr>
        <p:spPr>
          <a:xfrm>
            <a:off x="5367528" y="2935224"/>
            <a:ext cx="1828800" cy="1828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d Circle 2">
            <a:extLst>
              <a:ext uri="{FF2B5EF4-FFF2-40B4-BE49-F238E27FC236}">
                <a16:creationId xmlns:a16="http://schemas.microsoft.com/office/drawing/2014/main" id="{F23385C8-B7BB-4329-AC69-4552D234A369}"/>
              </a:ext>
            </a:extLst>
          </p:cNvPr>
          <p:cNvSpPr/>
          <p:nvPr userDrawn="1"/>
        </p:nvSpPr>
        <p:spPr>
          <a:xfrm>
            <a:off x="5367528" y="566928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d Circle 1">
            <a:extLst>
              <a:ext uri="{FF2B5EF4-FFF2-40B4-BE49-F238E27FC236}">
                <a16:creationId xmlns:a16="http://schemas.microsoft.com/office/drawing/2014/main" id="{394F9EF2-2D37-4AB7-B934-EB1EA7715801}"/>
              </a:ext>
            </a:extLst>
          </p:cNvPr>
          <p:cNvSpPr/>
          <p:nvPr userDrawn="1"/>
        </p:nvSpPr>
        <p:spPr>
          <a:xfrm>
            <a:off x="576072" y="566928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61C17-9712-4F4F-A5F8-6EB593BC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B08068F-6D7E-4931-BFC6-F300A65B4C1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18972" y="909828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B73ABE97-D4D6-4115-9317-0B02ADC0F89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3314700" y="909828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FF6814E3-9421-4BE5-8FB3-C61B01FB7AE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710428" y="909828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E86BEC81-EC88-4DE3-B516-B71567B8A23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3314700" y="3278124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15DC3D6F-66DF-4F42-96B5-41C76AAFAB74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8972" y="3278124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C889B774-6784-4BA5-BC24-FB353B2D8BCC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5710428" y="3278124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C3B09184-8F32-4625-9649-FBEE0AC70166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987552" y="5705856"/>
            <a:ext cx="1005840" cy="100584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6" name="Picture Placeholder 3">
            <a:extLst>
              <a:ext uri="{FF2B5EF4-FFF2-40B4-BE49-F238E27FC236}">
                <a16:creationId xmlns:a16="http://schemas.microsoft.com/office/drawing/2014/main" id="{B99EC3BF-38B9-4113-BB4D-8A3DB1FC70D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3383280" y="5705856"/>
            <a:ext cx="1005840" cy="100584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C8B955DC-4C89-4461-8E90-E5EAE4C822A8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779008" y="5705856"/>
            <a:ext cx="1005840" cy="100584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A20ACB0A-1966-4094-A12E-9A8B9AAEA1A5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918972" y="8005572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0757AEB-7533-4BD4-8411-5F3F540358D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314700" y="8005572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6385EAAA-B209-4D45-A644-2C5FCD3E85A5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10428" y="8005572"/>
            <a:ext cx="1143000" cy="11430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2" name="Red Circle 2 Outline">
            <a:extLst>
              <a:ext uri="{FF2B5EF4-FFF2-40B4-BE49-F238E27FC236}">
                <a16:creationId xmlns:a16="http://schemas.microsoft.com/office/drawing/2014/main" id="{A2B3F6CE-525F-4A72-B9A1-526E03B56FDE}"/>
              </a:ext>
            </a:extLst>
          </p:cNvPr>
          <p:cNvSpPr/>
          <p:nvPr/>
        </p:nvSpPr>
        <p:spPr>
          <a:xfrm>
            <a:off x="5472140" y="625762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Middle outline 1">
            <a:extLst>
              <a:ext uri="{FF2B5EF4-FFF2-40B4-BE49-F238E27FC236}">
                <a16:creationId xmlns:a16="http://schemas.microsoft.com/office/drawing/2014/main" id="{4E09F0F2-AB1F-49E3-B825-F27734466E04}"/>
              </a:ext>
            </a:extLst>
          </p:cNvPr>
          <p:cNvSpPr/>
          <p:nvPr/>
        </p:nvSpPr>
        <p:spPr>
          <a:xfrm>
            <a:off x="3033792" y="580732"/>
            <a:ext cx="1702420" cy="1795384"/>
          </a:xfrm>
          <a:custGeom>
            <a:avLst/>
            <a:gdLst>
              <a:gd name="connsiteX0" fmla="*/ 1702318 w 1702420"/>
              <a:gd name="connsiteY0" fmla="*/ 891107 h 1795384"/>
              <a:gd name="connsiteX1" fmla="*/ 1534014 w 1702420"/>
              <a:gd name="connsiteY1" fmla="*/ 1455973 h 1795384"/>
              <a:gd name="connsiteX2" fmla="*/ 972724 w 1702420"/>
              <a:gd name="connsiteY2" fmla="*/ 1788319 h 1795384"/>
              <a:gd name="connsiteX3" fmla="*/ 262792 w 1702420"/>
              <a:gd name="connsiteY3" fmla="*/ 1578214 h 1795384"/>
              <a:gd name="connsiteX4" fmla="*/ 19548 w 1702420"/>
              <a:gd name="connsiteY4" fmla="*/ 1155802 h 1795384"/>
              <a:gd name="connsiteX5" fmla="*/ 142751 w 1702420"/>
              <a:gd name="connsiteY5" fmla="*/ 447108 h 1795384"/>
              <a:gd name="connsiteX6" fmla="*/ 716142 w 1702420"/>
              <a:gd name="connsiteY6" fmla="*/ 29921 h 1795384"/>
              <a:gd name="connsiteX7" fmla="*/ 1233018 w 1702420"/>
              <a:gd name="connsiteY7" fmla="*/ 57972 h 1795384"/>
              <a:gd name="connsiteX8" fmla="*/ 1616654 w 1702420"/>
              <a:gd name="connsiteY8" fmla="*/ 452058 h 1795384"/>
              <a:gd name="connsiteX9" fmla="*/ 1702318 w 1702420"/>
              <a:gd name="connsiteY9" fmla="*/ 891107 h 179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02420" h="1795384">
                <a:moveTo>
                  <a:pt x="1702318" y="891107"/>
                </a:moveTo>
                <a:cubicBezTo>
                  <a:pt x="1704106" y="1108776"/>
                  <a:pt x="1655567" y="1294406"/>
                  <a:pt x="1534014" y="1455973"/>
                </a:cubicBezTo>
                <a:cubicBezTo>
                  <a:pt x="1393073" y="1643116"/>
                  <a:pt x="1206205" y="1760819"/>
                  <a:pt x="972724" y="1788319"/>
                </a:cubicBezTo>
                <a:cubicBezTo>
                  <a:pt x="708441" y="1819533"/>
                  <a:pt x="467810" y="1746931"/>
                  <a:pt x="262792" y="1578214"/>
                </a:cubicBezTo>
                <a:cubicBezTo>
                  <a:pt x="131338" y="1469998"/>
                  <a:pt x="51311" y="1323557"/>
                  <a:pt x="19548" y="1155802"/>
                </a:cubicBezTo>
                <a:cubicBezTo>
                  <a:pt x="-27891" y="905133"/>
                  <a:pt x="10198" y="666151"/>
                  <a:pt x="142751" y="447108"/>
                </a:cubicBezTo>
                <a:cubicBezTo>
                  <a:pt x="274617" y="228889"/>
                  <a:pt x="471935" y="95236"/>
                  <a:pt x="716142" y="29921"/>
                </a:cubicBezTo>
                <a:cubicBezTo>
                  <a:pt x="890909" y="-16692"/>
                  <a:pt x="1064026" y="-9955"/>
                  <a:pt x="1233018" y="57972"/>
                </a:cubicBezTo>
                <a:cubicBezTo>
                  <a:pt x="1418923" y="132774"/>
                  <a:pt x="1543089" y="268078"/>
                  <a:pt x="1616654" y="452058"/>
                </a:cubicBezTo>
                <a:cubicBezTo>
                  <a:pt x="1675093" y="598362"/>
                  <a:pt x="1704381" y="750579"/>
                  <a:pt x="1702318" y="891107"/>
                </a:cubicBezTo>
                <a:close/>
              </a:path>
            </a:pathLst>
          </a:custGeom>
          <a:noFill/>
          <a:ln w="2736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Red Circle 1 Outline">
            <a:extLst>
              <a:ext uri="{FF2B5EF4-FFF2-40B4-BE49-F238E27FC236}">
                <a16:creationId xmlns:a16="http://schemas.microsoft.com/office/drawing/2014/main" id="{EAB4F8B8-120E-44C7-BE86-E5ECDF7596ED}"/>
              </a:ext>
            </a:extLst>
          </p:cNvPr>
          <p:cNvSpPr/>
          <p:nvPr/>
        </p:nvSpPr>
        <p:spPr>
          <a:xfrm>
            <a:off x="680684" y="625762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Beige Circle 1 Outline">
            <a:extLst>
              <a:ext uri="{FF2B5EF4-FFF2-40B4-BE49-F238E27FC236}">
                <a16:creationId xmlns:a16="http://schemas.microsoft.com/office/drawing/2014/main" id="{9D1C93CA-4919-4CFE-BF1E-76ECEC6C753D}"/>
              </a:ext>
            </a:extLst>
          </p:cNvPr>
          <p:cNvSpPr/>
          <p:nvPr/>
        </p:nvSpPr>
        <p:spPr>
          <a:xfrm>
            <a:off x="680684" y="2994058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Middle outline 2">
            <a:extLst>
              <a:ext uri="{FF2B5EF4-FFF2-40B4-BE49-F238E27FC236}">
                <a16:creationId xmlns:a16="http://schemas.microsoft.com/office/drawing/2014/main" id="{4EC846E6-304E-4DD9-8AA0-8D23B3399286}"/>
              </a:ext>
            </a:extLst>
          </p:cNvPr>
          <p:cNvSpPr/>
          <p:nvPr/>
        </p:nvSpPr>
        <p:spPr>
          <a:xfrm>
            <a:off x="3033792" y="2949028"/>
            <a:ext cx="1702420" cy="1795384"/>
          </a:xfrm>
          <a:custGeom>
            <a:avLst/>
            <a:gdLst>
              <a:gd name="connsiteX0" fmla="*/ 1702318 w 1702420"/>
              <a:gd name="connsiteY0" fmla="*/ 891107 h 1795384"/>
              <a:gd name="connsiteX1" fmla="*/ 1534014 w 1702420"/>
              <a:gd name="connsiteY1" fmla="*/ 1455973 h 1795384"/>
              <a:gd name="connsiteX2" fmla="*/ 972724 w 1702420"/>
              <a:gd name="connsiteY2" fmla="*/ 1788319 h 1795384"/>
              <a:gd name="connsiteX3" fmla="*/ 262792 w 1702420"/>
              <a:gd name="connsiteY3" fmla="*/ 1578214 h 1795384"/>
              <a:gd name="connsiteX4" fmla="*/ 19548 w 1702420"/>
              <a:gd name="connsiteY4" fmla="*/ 1155802 h 1795384"/>
              <a:gd name="connsiteX5" fmla="*/ 142751 w 1702420"/>
              <a:gd name="connsiteY5" fmla="*/ 447108 h 1795384"/>
              <a:gd name="connsiteX6" fmla="*/ 716142 w 1702420"/>
              <a:gd name="connsiteY6" fmla="*/ 29921 h 1795384"/>
              <a:gd name="connsiteX7" fmla="*/ 1233018 w 1702420"/>
              <a:gd name="connsiteY7" fmla="*/ 57972 h 1795384"/>
              <a:gd name="connsiteX8" fmla="*/ 1616654 w 1702420"/>
              <a:gd name="connsiteY8" fmla="*/ 452058 h 1795384"/>
              <a:gd name="connsiteX9" fmla="*/ 1702318 w 1702420"/>
              <a:gd name="connsiteY9" fmla="*/ 891107 h 179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02420" h="1795384">
                <a:moveTo>
                  <a:pt x="1702318" y="891107"/>
                </a:moveTo>
                <a:cubicBezTo>
                  <a:pt x="1704106" y="1108776"/>
                  <a:pt x="1655567" y="1294406"/>
                  <a:pt x="1534014" y="1455973"/>
                </a:cubicBezTo>
                <a:cubicBezTo>
                  <a:pt x="1393073" y="1643116"/>
                  <a:pt x="1206205" y="1760819"/>
                  <a:pt x="972724" y="1788319"/>
                </a:cubicBezTo>
                <a:cubicBezTo>
                  <a:pt x="708441" y="1819533"/>
                  <a:pt x="467810" y="1746931"/>
                  <a:pt x="262792" y="1578214"/>
                </a:cubicBezTo>
                <a:cubicBezTo>
                  <a:pt x="131338" y="1469998"/>
                  <a:pt x="51311" y="1323557"/>
                  <a:pt x="19548" y="1155802"/>
                </a:cubicBezTo>
                <a:cubicBezTo>
                  <a:pt x="-27891" y="905133"/>
                  <a:pt x="10198" y="666151"/>
                  <a:pt x="142751" y="447108"/>
                </a:cubicBezTo>
                <a:cubicBezTo>
                  <a:pt x="274617" y="228889"/>
                  <a:pt x="471935" y="95236"/>
                  <a:pt x="716142" y="29921"/>
                </a:cubicBezTo>
                <a:cubicBezTo>
                  <a:pt x="890909" y="-16692"/>
                  <a:pt x="1064026" y="-9955"/>
                  <a:pt x="1233018" y="57972"/>
                </a:cubicBezTo>
                <a:cubicBezTo>
                  <a:pt x="1418923" y="132774"/>
                  <a:pt x="1543089" y="268078"/>
                  <a:pt x="1616654" y="452058"/>
                </a:cubicBezTo>
                <a:cubicBezTo>
                  <a:pt x="1675093" y="598362"/>
                  <a:pt x="1704381" y="750579"/>
                  <a:pt x="1702318" y="891107"/>
                </a:cubicBezTo>
                <a:close/>
              </a:path>
            </a:pathLst>
          </a:custGeom>
          <a:noFill/>
          <a:ln w="2736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Beige Circle 2 Outline">
            <a:extLst>
              <a:ext uri="{FF2B5EF4-FFF2-40B4-BE49-F238E27FC236}">
                <a16:creationId xmlns:a16="http://schemas.microsoft.com/office/drawing/2014/main" id="{949938BF-3BCA-4F10-8658-D42A80AFACD4}"/>
              </a:ext>
            </a:extLst>
          </p:cNvPr>
          <p:cNvSpPr/>
          <p:nvPr/>
        </p:nvSpPr>
        <p:spPr>
          <a:xfrm>
            <a:off x="5472140" y="2994058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Yellow Circle 2 Outline">
            <a:extLst>
              <a:ext uri="{FF2B5EF4-FFF2-40B4-BE49-F238E27FC236}">
                <a16:creationId xmlns:a16="http://schemas.microsoft.com/office/drawing/2014/main" id="{6FFDBF71-09E6-4211-8FBC-2EAC0B3FA703}"/>
              </a:ext>
            </a:extLst>
          </p:cNvPr>
          <p:cNvSpPr/>
          <p:nvPr/>
        </p:nvSpPr>
        <p:spPr>
          <a:xfrm>
            <a:off x="5472140" y="5353210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Middle outline 3">
            <a:extLst>
              <a:ext uri="{FF2B5EF4-FFF2-40B4-BE49-F238E27FC236}">
                <a16:creationId xmlns:a16="http://schemas.microsoft.com/office/drawing/2014/main" id="{10796EC2-73E1-4E5F-A503-A8E1FF82F9AB}"/>
              </a:ext>
            </a:extLst>
          </p:cNvPr>
          <p:cNvSpPr/>
          <p:nvPr/>
        </p:nvSpPr>
        <p:spPr>
          <a:xfrm>
            <a:off x="3033792" y="5308180"/>
            <a:ext cx="1702420" cy="1795384"/>
          </a:xfrm>
          <a:custGeom>
            <a:avLst/>
            <a:gdLst>
              <a:gd name="connsiteX0" fmla="*/ 1702318 w 1702420"/>
              <a:gd name="connsiteY0" fmla="*/ 891107 h 1795384"/>
              <a:gd name="connsiteX1" fmla="*/ 1534014 w 1702420"/>
              <a:gd name="connsiteY1" fmla="*/ 1455973 h 1795384"/>
              <a:gd name="connsiteX2" fmla="*/ 972724 w 1702420"/>
              <a:gd name="connsiteY2" fmla="*/ 1788319 h 1795384"/>
              <a:gd name="connsiteX3" fmla="*/ 262792 w 1702420"/>
              <a:gd name="connsiteY3" fmla="*/ 1578214 h 1795384"/>
              <a:gd name="connsiteX4" fmla="*/ 19548 w 1702420"/>
              <a:gd name="connsiteY4" fmla="*/ 1155802 h 1795384"/>
              <a:gd name="connsiteX5" fmla="*/ 142751 w 1702420"/>
              <a:gd name="connsiteY5" fmla="*/ 447108 h 1795384"/>
              <a:gd name="connsiteX6" fmla="*/ 716142 w 1702420"/>
              <a:gd name="connsiteY6" fmla="*/ 29921 h 1795384"/>
              <a:gd name="connsiteX7" fmla="*/ 1233018 w 1702420"/>
              <a:gd name="connsiteY7" fmla="*/ 57972 h 1795384"/>
              <a:gd name="connsiteX8" fmla="*/ 1616654 w 1702420"/>
              <a:gd name="connsiteY8" fmla="*/ 452058 h 1795384"/>
              <a:gd name="connsiteX9" fmla="*/ 1702318 w 1702420"/>
              <a:gd name="connsiteY9" fmla="*/ 891107 h 179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02420" h="1795384">
                <a:moveTo>
                  <a:pt x="1702318" y="891107"/>
                </a:moveTo>
                <a:cubicBezTo>
                  <a:pt x="1704106" y="1108776"/>
                  <a:pt x="1655567" y="1294406"/>
                  <a:pt x="1534014" y="1455973"/>
                </a:cubicBezTo>
                <a:cubicBezTo>
                  <a:pt x="1393073" y="1643116"/>
                  <a:pt x="1206205" y="1760819"/>
                  <a:pt x="972724" y="1788319"/>
                </a:cubicBezTo>
                <a:cubicBezTo>
                  <a:pt x="708441" y="1819533"/>
                  <a:pt x="467810" y="1746931"/>
                  <a:pt x="262792" y="1578214"/>
                </a:cubicBezTo>
                <a:cubicBezTo>
                  <a:pt x="131338" y="1469998"/>
                  <a:pt x="51311" y="1323557"/>
                  <a:pt x="19548" y="1155802"/>
                </a:cubicBezTo>
                <a:cubicBezTo>
                  <a:pt x="-27891" y="905133"/>
                  <a:pt x="10198" y="666151"/>
                  <a:pt x="142751" y="447108"/>
                </a:cubicBezTo>
                <a:cubicBezTo>
                  <a:pt x="274617" y="228889"/>
                  <a:pt x="471935" y="95236"/>
                  <a:pt x="716142" y="29921"/>
                </a:cubicBezTo>
                <a:cubicBezTo>
                  <a:pt x="890909" y="-16692"/>
                  <a:pt x="1064026" y="-9955"/>
                  <a:pt x="1233018" y="57972"/>
                </a:cubicBezTo>
                <a:cubicBezTo>
                  <a:pt x="1418923" y="132774"/>
                  <a:pt x="1543089" y="268078"/>
                  <a:pt x="1616654" y="452058"/>
                </a:cubicBezTo>
                <a:cubicBezTo>
                  <a:pt x="1675093" y="598362"/>
                  <a:pt x="1704381" y="750579"/>
                  <a:pt x="1702318" y="891107"/>
                </a:cubicBezTo>
                <a:close/>
              </a:path>
            </a:pathLst>
          </a:custGeom>
          <a:noFill/>
          <a:ln w="2736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Yellow Circle 1 outline">
            <a:extLst>
              <a:ext uri="{FF2B5EF4-FFF2-40B4-BE49-F238E27FC236}">
                <a16:creationId xmlns:a16="http://schemas.microsoft.com/office/drawing/2014/main" id="{9A18156C-F193-440A-85BC-2D5D31515E33}"/>
              </a:ext>
            </a:extLst>
          </p:cNvPr>
          <p:cNvSpPr/>
          <p:nvPr/>
        </p:nvSpPr>
        <p:spPr>
          <a:xfrm>
            <a:off x="680684" y="5353210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Blue Circle 1 Outline">
            <a:extLst>
              <a:ext uri="{FF2B5EF4-FFF2-40B4-BE49-F238E27FC236}">
                <a16:creationId xmlns:a16="http://schemas.microsoft.com/office/drawing/2014/main" id="{3769D226-B76F-47FE-827A-0930096697AE}"/>
              </a:ext>
            </a:extLst>
          </p:cNvPr>
          <p:cNvSpPr/>
          <p:nvPr/>
        </p:nvSpPr>
        <p:spPr>
          <a:xfrm>
            <a:off x="680684" y="7721506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Middle outline 4">
            <a:extLst>
              <a:ext uri="{FF2B5EF4-FFF2-40B4-BE49-F238E27FC236}">
                <a16:creationId xmlns:a16="http://schemas.microsoft.com/office/drawing/2014/main" id="{2C84194D-58F9-429E-9979-289E0D5C6686}"/>
              </a:ext>
            </a:extLst>
          </p:cNvPr>
          <p:cNvSpPr/>
          <p:nvPr/>
        </p:nvSpPr>
        <p:spPr>
          <a:xfrm>
            <a:off x="3033792" y="7676476"/>
            <a:ext cx="1702420" cy="1795384"/>
          </a:xfrm>
          <a:custGeom>
            <a:avLst/>
            <a:gdLst>
              <a:gd name="connsiteX0" fmla="*/ 1702318 w 1702420"/>
              <a:gd name="connsiteY0" fmla="*/ 891107 h 1795384"/>
              <a:gd name="connsiteX1" fmla="*/ 1534014 w 1702420"/>
              <a:gd name="connsiteY1" fmla="*/ 1455973 h 1795384"/>
              <a:gd name="connsiteX2" fmla="*/ 972724 w 1702420"/>
              <a:gd name="connsiteY2" fmla="*/ 1788319 h 1795384"/>
              <a:gd name="connsiteX3" fmla="*/ 262792 w 1702420"/>
              <a:gd name="connsiteY3" fmla="*/ 1578214 h 1795384"/>
              <a:gd name="connsiteX4" fmla="*/ 19548 w 1702420"/>
              <a:gd name="connsiteY4" fmla="*/ 1155802 h 1795384"/>
              <a:gd name="connsiteX5" fmla="*/ 142751 w 1702420"/>
              <a:gd name="connsiteY5" fmla="*/ 447108 h 1795384"/>
              <a:gd name="connsiteX6" fmla="*/ 716142 w 1702420"/>
              <a:gd name="connsiteY6" fmla="*/ 29921 h 1795384"/>
              <a:gd name="connsiteX7" fmla="*/ 1233018 w 1702420"/>
              <a:gd name="connsiteY7" fmla="*/ 57972 h 1795384"/>
              <a:gd name="connsiteX8" fmla="*/ 1616654 w 1702420"/>
              <a:gd name="connsiteY8" fmla="*/ 452058 h 1795384"/>
              <a:gd name="connsiteX9" fmla="*/ 1702318 w 1702420"/>
              <a:gd name="connsiteY9" fmla="*/ 891107 h 179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02420" h="1795384">
                <a:moveTo>
                  <a:pt x="1702318" y="891107"/>
                </a:moveTo>
                <a:cubicBezTo>
                  <a:pt x="1704106" y="1108776"/>
                  <a:pt x="1655567" y="1294406"/>
                  <a:pt x="1534014" y="1455973"/>
                </a:cubicBezTo>
                <a:cubicBezTo>
                  <a:pt x="1393073" y="1643116"/>
                  <a:pt x="1206205" y="1760819"/>
                  <a:pt x="972724" y="1788319"/>
                </a:cubicBezTo>
                <a:cubicBezTo>
                  <a:pt x="708441" y="1819533"/>
                  <a:pt x="467810" y="1746931"/>
                  <a:pt x="262792" y="1578214"/>
                </a:cubicBezTo>
                <a:cubicBezTo>
                  <a:pt x="131338" y="1469998"/>
                  <a:pt x="51311" y="1323557"/>
                  <a:pt x="19548" y="1155802"/>
                </a:cubicBezTo>
                <a:cubicBezTo>
                  <a:pt x="-27891" y="905133"/>
                  <a:pt x="10198" y="666151"/>
                  <a:pt x="142751" y="447108"/>
                </a:cubicBezTo>
                <a:cubicBezTo>
                  <a:pt x="274617" y="228889"/>
                  <a:pt x="471935" y="95236"/>
                  <a:pt x="716142" y="29921"/>
                </a:cubicBezTo>
                <a:cubicBezTo>
                  <a:pt x="890909" y="-16692"/>
                  <a:pt x="1064026" y="-9955"/>
                  <a:pt x="1233018" y="57972"/>
                </a:cubicBezTo>
                <a:cubicBezTo>
                  <a:pt x="1418923" y="132774"/>
                  <a:pt x="1543089" y="268078"/>
                  <a:pt x="1616654" y="452058"/>
                </a:cubicBezTo>
                <a:cubicBezTo>
                  <a:pt x="1675093" y="598362"/>
                  <a:pt x="1704381" y="750579"/>
                  <a:pt x="1702318" y="891107"/>
                </a:cubicBezTo>
                <a:close/>
              </a:path>
            </a:pathLst>
          </a:custGeom>
          <a:noFill/>
          <a:ln w="2736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Blue Circle 2 Outline">
            <a:extLst>
              <a:ext uri="{FF2B5EF4-FFF2-40B4-BE49-F238E27FC236}">
                <a16:creationId xmlns:a16="http://schemas.microsoft.com/office/drawing/2014/main" id="{08ADA75F-3FBB-4BEA-871E-A4FBD14D91FA}"/>
              </a:ext>
            </a:extLst>
          </p:cNvPr>
          <p:cNvSpPr/>
          <p:nvPr/>
        </p:nvSpPr>
        <p:spPr>
          <a:xfrm>
            <a:off x="5472140" y="7721506"/>
            <a:ext cx="1617299" cy="1705615"/>
          </a:xfrm>
          <a:custGeom>
            <a:avLst/>
            <a:gdLst>
              <a:gd name="connsiteX0" fmla="*/ 1617203 w 1617299"/>
              <a:gd name="connsiteY0" fmla="*/ 846552 h 1705615"/>
              <a:gd name="connsiteX1" fmla="*/ 1457314 w 1617299"/>
              <a:gd name="connsiteY1" fmla="*/ 1383174 h 1705615"/>
              <a:gd name="connsiteX2" fmla="*/ 924088 w 1617299"/>
              <a:gd name="connsiteY2" fmla="*/ 1698904 h 1705615"/>
              <a:gd name="connsiteX3" fmla="*/ 249652 w 1617299"/>
              <a:gd name="connsiteY3" fmla="*/ 1499303 h 1705615"/>
              <a:gd name="connsiteX4" fmla="*/ 18570 w 1617299"/>
              <a:gd name="connsiteY4" fmla="*/ 1098012 h 1705615"/>
              <a:gd name="connsiteX5" fmla="*/ 135614 w 1617299"/>
              <a:gd name="connsiteY5" fmla="*/ 424752 h 1705615"/>
              <a:gd name="connsiteX6" fmla="*/ 680335 w 1617299"/>
              <a:gd name="connsiteY6" fmla="*/ 28425 h 1705615"/>
              <a:gd name="connsiteX7" fmla="*/ 1171368 w 1617299"/>
              <a:gd name="connsiteY7" fmla="*/ 55074 h 1705615"/>
              <a:gd name="connsiteX8" fmla="*/ 1535821 w 1617299"/>
              <a:gd name="connsiteY8" fmla="*/ 429455 h 1705615"/>
              <a:gd name="connsiteX9" fmla="*/ 1617203 w 1617299"/>
              <a:gd name="connsiteY9" fmla="*/ 846552 h 1705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17299" h="1705615">
                <a:moveTo>
                  <a:pt x="1617203" y="846552"/>
                </a:moveTo>
                <a:cubicBezTo>
                  <a:pt x="1618901" y="1053337"/>
                  <a:pt x="1572789" y="1229686"/>
                  <a:pt x="1457314" y="1383174"/>
                </a:cubicBezTo>
                <a:cubicBezTo>
                  <a:pt x="1323419" y="1560960"/>
                  <a:pt x="1145895" y="1672778"/>
                  <a:pt x="924088" y="1698904"/>
                </a:cubicBezTo>
                <a:cubicBezTo>
                  <a:pt x="673020" y="1728556"/>
                  <a:pt x="444420" y="1659584"/>
                  <a:pt x="249652" y="1499303"/>
                </a:cubicBezTo>
                <a:cubicBezTo>
                  <a:pt x="124771" y="1396498"/>
                  <a:pt x="48746" y="1257379"/>
                  <a:pt x="18570" y="1098012"/>
                </a:cubicBezTo>
                <a:cubicBezTo>
                  <a:pt x="-26496" y="859876"/>
                  <a:pt x="9688" y="632844"/>
                  <a:pt x="135614" y="424752"/>
                </a:cubicBezTo>
                <a:cubicBezTo>
                  <a:pt x="260886" y="217445"/>
                  <a:pt x="448338" y="90474"/>
                  <a:pt x="680335" y="28425"/>
                </a:cubicBezTo>
                <a:cubicBezTo>
                  <a:pt x="846364" y="-15858"/>
                  <a:pt x="1010825" y="-9457"/>
                  <a:pt x="1171368" y="55074"/>
                </a:cubicBezTo>
                <a:cubicBezTo>
                  <a:pt x="1347977" y="126135"/>
                  <a:pt x="1465935" y="254674"/>
                  <a:pt x="1535821" y="429455"/>
                </a:cubicBezTo>
                <a:cubicBezTo>
                  <a:pt x="1591338" y="568444"/>
                  <a:pt x="1619162" y="713050"/>
                  <a:pt x="1617203" y="846552"/>
                </a:cubicBezTo>
                <a:close/>
              </a:path>
            </a:pathLst>
          </a:custGeom>
          <a:noFill/>
          <a:ln w="26005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39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936" userDrawn="1">
          <p15:clr>
            <a:srgbClr val="FBAE40"/>
          </p15:clr>
        </p15:guide>
        <p15:guide id="6" orient="horz" pos="2424" userDrawn="1">
          <p15:clr>
            <a:srgbClr val="FBAE40"/>
          </p15:clr>
        </p15:guide>
        <p15:guide id="7" orient="horz" pos="3912" userDrawn="1">
          <p15:clr>
            <a:srgbClr val="FBAE40"/>
          </p15:clr>
        </p15:guide>
        <p15:guide id="8" orient="horz" pos="5400" userDrawn="1">
          <p15:clr>
            <a:srgbClr val="FBAE40"/>
          </p15:clr>
        </p15:guide>
        <p15:guide id="9" pos="936" userDrawn="1">
          <p15:clr>
            <a:srgbClr val="FBAE40"/>
          </p15:clr>
        </p15:guide>
        <p15:guide id="10" pos="3960" userDrawn="1">
          <p15:clr>
            <a:srgbClr val="FBAE40"/>
          </p15:clr>
        </p15:guide>
        <p15:guide id="11" pos="2448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D6C7B34D-87DB-4BE0-B0D2-0CA438FEA276}"/>
              </a:ext>
            </a:extLst>
          </p:cNvPr>
          <p:cNvSpPr/>
          <p:nvPr userDrawn="1"/>
        </p:nvSpPr>
        <p:spPr>
          <a:xfrm>
            <a:off x="3995928" y="5257800"/>
            <a:ext cx="3657600" cy="3657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D7DB88-A7C8-4D09-9124-3FB2F75D7CAD}"/>
              </a:ext>
            </a:extLst>
          </p:cNvPr>
          <p:cNvSpPr/>
          <p:nvPr userDrawn="1"/>
        </p:nvSpPr>
        <p:spPr>
          <a:xfrm>
            <a:off x="118872" y="5257800"/>
            <a:ext cx="3657600" cy="3657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09256B5-5452-4E9B-9653-C7E4E9393FD1}"/>
              </a:ext>
            </a:extLst>
          </p:cNvPr>
          <p:cNvSpPr/>
          <p:nvPr userDrawn="1"/>
        </p:nvSpPr>
        <p:spPr>
          <a:xfrm>
            <a:off x="3995928" y="987552"/>
            <a:ext cx="3657600" cy="3657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0898FA8-7415-41D9-A329-E7284EB6C785}"/>
              </a:ext>
            </a:extLst>
          </p:cNvPr>
          <p:cNvSpPr/>
          <p:nvPr userDrawn="1"/>
        </p:nvSpPr>
        <p:spPr>
          <a:xfrm>
            <a:off x="118872" y="987552"/>
            <a:ext cx="3657600" cy="3657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5E9DEA-4B96-4BAF-8334-2950A543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2F98E0E-7DCC-45C6-AD9B-2745A1DC8A2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04672" y="1673352"/>
            <a:ext cx="2286000" cy="2286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51F1A92B-0371-48C3-873A-1ADD42679E7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81728" y="1673352"/>
            <a:ext cx="2286000" cy="2286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476E35B1-649D-48BD-86A1-46480400ECF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04672" y="5943600"/>
            <a:ext cx="2286000" cy="2286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94D20671-B89A-400B-B175-2B9E78CC7B3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96028" y="6057900"/>
            <a:ext cx="2057400" cy="20574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" name="Graphic 6">
            <a:extLst>
              <a:ext uri="{FF2B5EF4-FFF2-40B4-BE49-F238E27FC236}">
                <a16:creationId xmlns:a16="http://schemas.microsoft.com/office/drawing/2014/main" id="{5F5B9D73-6F2B-4022-AA98-41C47020EC61}"/>
              </a:ext>
            </a:extLst>
          </p:cNvPr>
          <p:cNvSpPr/>
          <p:nvPr/>
        </p:nvSpPr>
        <p:spPr>
          <a:xfrm>
            <a:off x="334007" y="1114475"/>
            <a:ext cx="3227768" cy="3403788"/>
          </a:xfrm>
          <a:custGeom>
            <a:avLst/>
            <a:gdLst>
              <a:gd name="connsiteX0" fmla="*/ 3227564 w 3227768"/>
              <a:gd name="connsiteY0" fmla="*/ 1689523 h 3403788"/>
              <a:gd name="connsiteX1" fmla="*/ 2908364 w 3227768"/>
              <a:gd name="connsiteY1" fmla="*/ 2760329 h 3403788"/>
              <a:gd name="connsiteX2" fmla="*/ 1844366 w 3227768"/>
              <a:gd name="connsiteY2" fmla="*/ 3390407 h 3403788"/>
              <a:gd name="connsiteX3" fmla="*/ 498357 w 3227768"/>
              <a:gd name="connsiteY3" fmla="*/ 2992164 h 3403788"/>
              <a:gd name="connsiteX4" fmla="*/ 37081 w 3227768"/>
              <a:gd name="connsiteY4" fmla="*/ 2191392 h 3403788"/>
              <a:gd name="connsiteX5" fmla="*/ 270556 w 3227768"/>
              <a:gd name="connsiteY5" fmla="*/ 847779 h 3403788"/>
              <a:gd name="connsiteX6" fmla="*/ 1357498 w 3227768"/>
              <a:gd name="connsiteY6" fmla="*/ 56839 h 3403788"/>
              <a:gd name="connsiteX7" fmla="*/ 2337411 w 3227768"/>
              <a:gd name="connsiteY7" fmla="*/ 109913 h 3403788"/>
              <a:gd name="connsiteX8" fmla="*/ 3064812 w 3227768"/>
              <a:gd name="connsiteY8" fmla="*/ 856981 h 3403788"/>
              <a:gd name="connsiteX9" fmla="*/ 3227564 w 3227768"/>
              <a:gd name="connsiteY9" fmla="*/ 1689523 h 340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768" h="3403788">
                <a:moveTo>
                  <a:pt x="3227564" y="1689523"/>
                </a:moveTo>
                <a:cubicBezTo>
                  <a:pt x="3230968" y="2102263"/>
                  <a:pt x="3138939" y="2454114"/>
                  <a:pt x="2908364" y="2760329"/>
                </a:cubicBezTo>
                <a:cubicBezTo>
                  <a:pt x="2641230" y="3115205"/>
                  <a:pt x="2286858" y="3338090"/>
                  <a:pt x="1844366" y="3390407"/>
                </a:cubicBezTo>
                <a:cubicBezTo>
                  <a:pt x="1343253" y="3449532"/>
                  <a:pt x="887145" y="3311994"/>
                  <a:pt x="498357" y="2992164"/>
                </a:cubicBezTo>
                <a:cubicBezTo>
                  <a:pt x="248999" y="2787055"/>
                  <a:pt x="97341" y="2509457"/>
                  <a:pt x="37081" y="2191392"/>
                </a:cubicBezTo>
                <a:cubicBezTo>
                  <a:pt x="-52930" y="1716122"/>
                  <a:pt x="19432" y="1263167"/>
                  <a:pt x="270556" y="847779"/>
                </a:cubicBezTo>
                <a:cubicBezTo>
                  <a:pt x="520671" y="434155"/>
                  <a:pt x="894583" y="180636"/>
                  <a:pt x="1357498" y="56839"/>
                </a:cubicBezTo>
                <a:cubicBezTo>
                  <a:pt x="1688674" y="-31659"/>
                  <a:pt x="2016951" y="-18926"/>
                  <a:pt x="2337411" y="109913"/>
                </a:cubicBezTo>
                <a:cubicBezTo>
                  <a:pt x="2689892" y="251612"/>
                  <a:pt x="2925131" y="508282"/>
                  <a:pt x="3064812" y="856981"/>
                </a:cubicBezTo>
                <a:cubicBezTo>
                  <a:pt x="3176129" y="1134579"/>
                  <a:pt x="3231598" y="1422893"/>
                  <a:pt x="3227564" y="1689523"/>
                </a:cubicBezTo>
                <a:close/>
              </a:path>
            </a:pathLst>
          </a:custGeom>
          <a:noFill/>
          <a:ln w="25178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Graphic 23">
            <a:extLst>
              <a:ext uri="{FF2B5EF4-FFF2-40B4-BE49-F238E27FC236}">
                <a16:creationId xmlns:a16="http://schemas.microsoft.com/office/drawing/2014/main" id="{F5A20B04-F7F9-4B68-98DC-044CB0522857}"/>
              </a:ext>
            </a:extLst>
          </p:cNvPr>
          <p:cNvSpPr/>
          <p:nvPr/>
        </p:nvSpPr>
        <p:spPr>
          <a:xfrm>
            <a:off x="4211063" y="1114475"/>
            <a:ext cx="3227768" cy="3403788"/>
          </a:xfrm>
          <a:custGeom>
            <a:avLst/>
            <a:gdLst>
              <a:gd name="connsiteX0" fmla="*/ 3227564 w 3227768"/>
              <a:gd name="connsiteY0" fmla="*/ 1689523 h 3403788"/>
              <a:gd name="connsiteX1" fmla="*/ 2908364 w 3227768"/>
              <a:gd name="connsiteY1" fmla="*/ 2760329 h 3403788"/>
              <a:gd name="connsiteX2" fmla="*/ 1844366 w 3227768"/>
              <a:gd name="connsiteY2" fmla="*/ 3390407 h 3403788"/>
              <a:gd name="connsiteX3" fmla="*/ 498357 w 3227768"/>
              <a:gd name="connsiteY3" fmla="*/ 2992164 h 3403788"/>
              <a:gd name="connsiteX4" fmla="*/ 37081 w 3227768"/>
              <a:gd name="connsiteY4" fmla="*/ 2191392 h 3403788"/>
              <a:gd name="connsiteX5" fmla="*/ 270556 w 3227768"/>
              <a:gd name="connsiteY5" fmla="*/ 847779 h 3403788"/>
              <a:gd name="connsiteX6" fmla="*/ 1357498 w 3227768"/>
              <a:gd name="connsiteY6" fmla="*/ 56839 h 3403788"/>
              <a:gd name="connsiteX7" fmla="*/ 2337411 w 3227768"/>
              <a:gd name="connsiteY7" fmla="*/ 109913 h 3403788"/>
              <a:gd name="connsiteX8" fmla="*/ 3064812 w 3227768"/>
              <a:gd name="connsiteY8" fmla="*/ 856981 h 3403788"/>
              <a:gd name="connsiteX9" fmla="*/ 3227564 w 3227768"/>
              <a:gd name="connsiteY9" fmla="*/ 1689523 h 340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768" h="3403788">
                <a:moveTo>
                  <a:pt x="3227564" y="1689523"/>
                </a:moveTo>
                <a:cubicBezTo>
                  <a:pt x="3230968" y="2102263"/>
                  <a:pt x="3138939" y="2454114"/>
                  <a:pt x="2908364" y="2760329"/>
                </a:cubicBezTo>
                <a:cubicBezTo>
                  <a:pt x="2641230" y="3115205"/>
                  <a:pt x="2286858" y="3338090"/>
                  <a:pt x="1844366" y="3390407"/>
                </a:cubicBezTo>
                <a:cubicBezTo>
                  <a:pt x="1343253" y="3449532"/>
                  <a:pt x="887145" y="3311994"/>
                  <a:pt x="498357" y="2992164"/>
                </a:cubicBezTo>
                <a:cubicBezTo>
                  <a:pt x="248999" y="2787055"/>
                  <a:pt x="97341" y="2509457"/>
                  <a:pt x="37081" y="2191392"/>
                </a:cubicBezTo>
                <a:cubicBezTo>
                  <a:pt x="-52930" y="1716122"/>
                  <a:pt x="19432" y="1263167"/>
                  <a:pt x="270556" y="847779"/>
                </a:cubicBezTo>
                <a:cubicBezTo>
                  <a:pt x="520671" y="434155"/>
                  <a:pt x="894583" y="180636"/>
                  <a:pt x="1357498" y="56839"/>
                </a:cubicBezTo>
                <a:cubicBezTo>
                  <a:pt x="1688674" y="-31659"/>
                  <a:pt x="2016951" y="-18926"/>
                  <a:pt x="2337411" y="109913"/>
                </a:cubicBezTo>
                <a:cubicBezTo>
                  <a:pt x="2689892" y="251612"/>
                  <a:pt x="2925131" y="508282"/>
                  <a:pt x="3064812" y="856981"/>
                </a:cubicBezTo>
                <a:cubicBezTo>
                  <a:pt x="3176129" y="1134579"/>
                  <a:pt x="3231598" y="1422893"/>
                  <a:pt x="3227564" y="1689523"/>
                </a:cubicBezTo>
                <a:close/>
              </a:path>
            </a:pathLst>
          </a:custGeom>
          <a:noFill/>
          <a:ln w="25178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29">
            <a:extLst>
              <a:ext uri="{FF2B5EF4-FFF2-40B4-BE49-F238E27FC236}">
                <a16:creationId xmlns:a16="http://schemas.microsoft.com/office/drawing/2014/main" id="{2B3CD6BC-B8A9-459D-A249-0292E258D9C2}"/>
              </a:ext>
            </a:extLst>
          </p:cNvPr>
          <p:cNvSpPr/>
          <p:nvPr/>
        </p:nvSpPr>
        <p:spPr>
          <a:xfrm>
            <a:off x="4211063" y="5384723"/>
            <a:ext cx="3227768" cy="3403788"/>
          </a:xfrm>
          <a:custGeom>
            <a:avLst/>
            <a:gdLst>
              <a:gd name="connsiteX0" fmla="*/ 3227564 w 3227768"/>
              <a:gd name="connsiteY0" fmla="*/ 1689523 h 3403788"/>
              <a:gd name="connsiteX1" fmla="*/ 2908364 w 3227768"/>
              <a:gd name="connsiteY1" fmla="*/ 2760329 h 3403788"/>
              <a:gd name="connsiteX2" fmla="*/ 1844366 w 3227768"/>
              <a:gd name="connsiteY2" fmla="*/ 3390407 h 3403788"/>
              <a:gd name="connsiteX3" fmla="*/ 498357 w 3227768"/>
              <a:gd name="connsiteY3" fmla="*/ 2992164 h 3403788"/>
              <a:gd name="connsiteX4" fmla="*/ 37081 w 3227768"/>
              <a:gd name="connsiteY4" fmla="*/ 2191392 h 3403788"/>
              <a:gd name="connsiteX5" fmla="*/ 270556 w 3227768"/>
              <a:gd name="connsiteY5" fmla="*/ 847779 h 3403788"/>
              <a:gd name="connsiteX6" fmla="*/ 1357498 w 3227768"/>
              <a:gd name="connsiteY6" fmla="*/ 56839 h 3403788"/>
              <a:gd name="connsiteX7" fmla="*/ 2337411 w 3227768"/>
              <a:gd name="connsiteY7" fmla="*/ 109913 h 3403788"/>
              <a:gd name="connsiteX8" fmla="*/ 3064812 w 3227768"/>
              <a:gd name="connsiteY8" fmla="*/ 856981 h 3403788"/>
              <a:gd name="connsiteX9" fmla="*/ 3227564 w 3227768"/>
              <a:gd name="connsiteY9" fmla="*/ 1689523 h 340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768" h="3403788">
                <a:moveTo>
                  <a:pt x="3227564" y="1689523"/>
                </a:moveTo>
                <a:cubicBezTo>
                  <a:pt x="3230968" y="2102263"/>
                  <a:pt x="3138939" y="2454114"/>
                  <a:pt x="2908364" y="2760329"/>
                </a:cubicBezTo>
                <a:cubicBezTo>
                  <a:pt x="2641230" y="3115205"/>
                  <a:pt x="2286858" y="3338090"/>
                  <a:pt x="1844366" y="3390407"/>
                </a:cubicBezTo>
                <a:cubicBezTo>
                  <a:pt x="1343253" y="3449532"/>
                  <a:pt x="887145" y="3311994"/>
                  <a:pt x="498357" y="2992164"/>
                </a:cubicBezTo>
                <a:cubicBezTo>
                  <a:pt x="248999" y="2787055"/>
                  <a:pt x="97341" y="2509457"/>
                  <a:pt x="37081" y="2191392"/>
                </a:cubicBezTo>
                <a:cubicBezTo>
                  <a:pt x="-52930" y="1716122"/>
                  <a:pt x="19432" y="1263167"/>
                  <a:pt x="270556" y="847779"/>
                </a:cubicBezTo>
                <a:cubicBezTo>
                  <a:pt x="520671" y="434155"/>
                  <a:pt x="894583" y="180636"/>
                  <a:pt x="1357498" y="56839"/>
                </a:cubicBezTo>
                <a:cubicBezTo>
                  <a:pt x="1688674" y="-31659"/>
                  <a:pt x="2016951" y="-18926"/>
                  <a:pt x="2337411" y="109913"/>
                </a:cubicBezTo>
                <a:cubicBezTo>
                  <a:pt x="2689892" y="251612"/>
                  <a:pt x="2925131" y="508282"/>
                  <a:pt x="3064812" y="856981"/>
                </a:cubicBezTo>
                <a:cubicBezTo>
                  <a:pt x="3176129" y="1134579"/>
                  <a:pt x="3231598" y="1422893"/>
                  <a:pt x="3227564" y="1689523"/>
                </a:cubicBezTo>
                <a:close/>
              </a:path>
            </a:pathLst>
          </a:custGeom>
          <a:noFill/>
          <a:ln w="25178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26">
            <a:extLst>
              <a:ext uri="{FF2B5EF4-FFF2-40B4-BE49-F238E27FC236}">
                <a16:creationId xmlns:a16="http://schemas.microsoft.com/office/drawing/2014/main" id="{617E9D43-A834-4113-9816-A5FBBFDDEBF3}"/>
              </a:ext>
            </a:extLst>
          </p:cNvPr>
          <p:cNvSpPr/>
          <p:nvPr/>
        </p:nvSpPr>
        <p:spPr>
          <a:xfrm>
            <a:off x="334007" y="5384723"/>
            <a:ext cx="3227768" cy="3403788"/>
          </a:xfrm>
          <a:custGeom>
            <a:avLst/>
            <a:gdLst>
              <a:gd name="connsiteX0" fmla="*/ 3227564 w 3227768"/>
              <a:gd name="connsiteY0" fmla="*/ 1689523 h 3403788"/>
              <a:gd name="connsiteX1" fmla="*/ 2908364 w 3227768"/>
              <a:gd name="connsiteY1" fmla="*/ 2760329 h 3403788"/>
              <a:gd name="connsiteX2" fmla="*/ 1844366 w 3227768"/>
              <a:gd name="connsiteY2" fmla="*/ 3390407 h 3403788"/>
              <a:gd name="connsiteX3" fmla="*/ 498357 w 3227768"/>
              <a:gd name="connsiteY3" fmla="*/ 2992164 h 3403788"/>
              <a:gd name="connsiteX4" fmla="*/ 37081 w 3227768"/>
              <a:gd name="connsiteY4" fmla="*/ 2191392 h 3403788"/>
              <a:gd name="connsiteX5" fmla="*/ 270556 w 3227768"/>
              <a:gd name="connsiteY5" fmla="*/ 847779 h 3403788"/>
              <a:gd name="connsiteX6" fmla="*/ 1357498 w 3227768"/>
              <a:gd name="connsiteY6" fmla="*/ 56839 h 3403788"/>
              <a:gd name="connsiteX7" fmla="*/ 2337411 w 3227768"/>
              <a:gd name="connsiteY7" fmla="*/ 109913 h 3403788"/>
              <a:gd name="connsiteX8" fmla="*/ 3064812 w 3227768"/>
              <a:gd name="connsiteY8" fmla="*/ 856981 h 3403788"/>
              <a:gd name="connsiteX9" fmla="*/ 3227564 w 3227768"/>
              <a:gd name="connsiteY9" fmla="*/ 1689523 h 340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768" h="3403788">
                <a:moveTo>
                  <a:pt x="3227564" y="1689523"/>
                </a:moveTo>
                <a:cubicBezTo>
                  <a:pt x="3230968" y="2102263"/>
                  <a:pt x="3138939" y="2454114"/>
                  <a:pt x="2908364" y="2760329"/>
                </a:cubicBezTo>
                <a:cubicBezTo>
                  <a:pt x="2641230" y="3115205"/>
                  <a:pt x="2286858" y="3338090"/>
                  <a:pt x="1844366" y="3390407"/>
                </a:cubicBezTo>
                <a:cubicBezTo>
                  <a:pt x="1343253" y="3449532"/>
                  <a:pt x="887145" y="3311994"/>
                  <a:pt x="498357" y="2992164"/>
                </a:cubicBezTo>
                <a:cubicBezTo>
                  <a:pt x="248999" y="2787055"/>
                  <a:pt x="97341" y="2509457"/>
                  <a:pt x="37081" y="2191392"/>
                </a:cubicBezTo>
                <a:cubicBezTo>
                  <a:pt x="-52930" y="1716122"/>
                  <a:pt x="19432" y="1263167"/>
                  <a:pt x="270556" y="847779"/>
                </a:cubicBezTo>
                <a:cubicBezTo>
                  <a:pt x="520671" y="434155"/>
                  <a:pt x="894583" y="180636"/>
                  <a:pt x="1357498" y="56839"/>
                </a:cubicBezTo>
                <a:cubicBezTo>
                  <a:pt x="1688674" y="-31659"/>
                  <a:pt x="2016951" y="-18926"/>
                  <a:pt x="2337411" y="109913"/>
                </a:cubicBezTo>
                <a:cubicBezTo>
                  <a:pt x="2689892" y="251612"/>
                  <a:pt x="2925131" y="508282"/>
                  <a:pt x="3064812" y="856981"/>
                </a:cubicBezTo>
                <a:cubicBezTo>
                  <a:pt x="3176129" y="1134579"/>
                  <a:pt x="3231598" y="1422893"/>
                  <a:pt x="3227564" y="1689523"/>
                </a:cubicBezTo>
                <a:close/>
              </a:path>
            </a:pathLst>
          </a:custGeom>
          <a:noFill/>
          <a:ln w="25178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25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40" userDrawn="1">
          <p15:clr>
            <a:srgbClr val="FBAE40"/>
          </p15:clr>
        </p15:guide>
        <p15:guide id="2" orient="horz" pos="1776" userDrawn="1">
          <p15:clr>
            <a:srgbClr val="FBAE40"/>
          </p15:clr>
        </p15:guide>
        <p15:guide id="3" orient="horz" pos="4464" userDrawn="1">
          <p15:clr>
            <a:srgbClr val="FBAE40"/>
          </p15:clr>
        </p15:guide>
        <p15:guide id="5" pos="1224" userDrawn="1">
          <p15:clr>
            <a:srgbClr val="FBAE40"/>
          </p15:clr>
        </p15:guide>
        <p15:guide id="6" pos="3672" userDrawn="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>
            <a:extLst>
              <a:ext uri="{FF2B5EF4-FFF2-40B4-BE49-F238E27FC236}">
                <a16:creationId xmlns:a16="http://schemas.microsoft.com/office/drawing/2014/main" id="{1AE85492-0E7E-4502-B6C7-318ABB5C5D56}"/>
              </a:ext>
            </a:extLst>
          </p:cNvPr>
          <p:cNvSpPr/>
          <p:nvPr userDrawn="1"/>
        </p:nvSpPr>
        <p:spPr>
          <a:xfrm>
            <a:off x="463805" y="1181100"/>
            <a:ext cx="3208935" cy="3661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C9E4147-F6C9-4128-AF19-408724BE30CC}"/>
              </a:ext>
            </a:extLst>
          </p:cNvPr>
          <p:cNvSpPr/>
          <p:nvPr userDrawn="1"/>
        </p:nvSpPr>
        <p:spPr>
          <a:xfrm>
            <a:off x="4112938" y="5721295"/>
            <a:ext cx="3208935" cy="36611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FC98E57-30DD-40EF-B071-3BE26E33BB8E}"/>
              </a:ext>
            </a:extLst>
          </p:cNvPr>
          <p:cNvSpPr/>
          <p:nvPr userDrawn="1"/>
        </p:nvSpPr>
        <p:spPr>
          <a:xfrm>
            <a:off x="463805" y="5721295"/>
            <a:ext cx="3208935" cy="36611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A3AF31-5C6F-41C5-8B0A-4053F0653D2E}"/>
              </a:ext>
            </a:extLst>
          </p:cNvPr>
          <p:cNvSpPr/>
          <p:nvPr userDrawn="1"/>
        </p:nvSpPr>
        <p:spPr>
          <a:xfrm>
            <a:off x="4112938" y="1181100"/>
            <a:ext cx="3208935" cy="3661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 Placeholder 6">
            <a:extLst>
              <a:ext uri="{FF2B5EF4-FFF2-40B4-BE49-F238E27FC236}">
                <a16:creationId xmlns:a16="http://schemas.microsoft.com/office/drawing/2014/main" id="{1343B0B7-F0BA-4733-BF77-22120AE67BC6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833138" y="8145745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accent6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57" name="Text Placeholder 6">
            <a:extLst>
              <a:ext uri="{FF2B5EF4-FFF2-40B4-BE49-F238E27FC236}">
                <a16:creationId xmlns:a16="http://schemas.microsoft.com/office/drawing/2014/main" id="{0999E09F-B090-4747-9B26-520319D7CE21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833750" y="8730226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accent6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58" name="Text Placeholder 6">
            <a:extLst>
              <a:ext uri="{FF2B5EF4-FFF2-40B4-BE49-F238E27FC236}">
                <a16:creationId xmlns:a16="http://schemas.microsoft.com/office/drawing/2014/main" id="{5FE4F53F-3B46-484F-8601-3C9F14690B35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481208" y="8146050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accent6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59" name="Text Placeholder 6">
            <a:extLst>
              <a:ext uri="{FF2B5EF4-FFF2-40B4-BE49-F238E27FC236}">
                <a16:creationId xmlns:a16="http://schemas.microsoft.com/office/drawing/2014/main" id="{376FB709-FDA0-4032-B545-8532ABBF96EA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504998" y="8725892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accent6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472EC-93CF-48A8-AA46-E39828EC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8C4E6F7-272E-4A8F-9B04-EBEF71E00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20" y="753884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9D18458-E678-4F83-B20A-8315A8454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79208" y="753884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77E8B4D-40CE-463F-B424-43FAB95A0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411" y="300586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5744ADD-6205-486B-8562-7E40E014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79482" y="300586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0400A09-D51E-4217-9BA6-676190CCCA14}"/>
              </a:ext>
            </a:extLst>
          </p:cNvPr>
          <p:cNvGrpSpPr/>
          <p:nvPr userDrawn="1"/>
        </p:nvGrpSpPr>
        <p:grpSpPr>
          <a:xfrm>
            <a:off x="222965" y="5483422"/>
            <a:ext cx="7320835" cy="235442"/>
            <a:chOff x="222965" y="5483422"/>
            <a:chExt cx="7320835" cy="235442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0F8FADAE-B126-450F-8A31-1B51BDD34DF3}"/>
                </a:ext>
              </a:extLst>
            </p:cNvPr>
            <p:cNvGrpSpPr/>
            <p:nvPr userDrawn="1"/>
          </p:nvGrpSpPr>
          <p:grpSpPr>
            <a:xfrm>
              <a:off x="222965" y="5490264"/>
              <a:ext cx="230662" cy="228600"/>
              <a:chOff x="226538" y="5490264"/>
              <a:chExt cx="230662" cy="228600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08140166-1B1C-4273-8B57-C9A08528E09E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AF6A4047-DF31-4D15-AC88-2D2EA9D4F40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1534877D-26E0-4BC7-BFC8-85E7477A4945}"/>
                </a:ext>
              </a:extLst>
            </p:cNvPr>
            <p:cNvGrpSpPr/>
            <p:nvPr userDrawn="1"/>
          </p:nvGrpSpPr>
          <p:grpSpPr>
            <a:xfrm>
              <a:off x="3656214" y="5485720"/>
              <a:ext cx="228600" cy="229280"/>
              <a:chOff x="3655023" y="5485720"/>
              <a:chExt cx="228600" cy="229280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877DA045-30A5-43DA-913A-A86093389AD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A7B53C0-6386-4A0B-BB55-28DFD17FD8B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08E4BE37-A783-448F-B03D-5F8B5FC530F0}"/>
                </a:ext>
              </a:extLst>
            </p:cNvPr>
            <p:cNvGrpSpPr/>
            <p:nvPr userDrawn="1"/>
          </p:nvGrpSpPr>
          <p:grpSpPr>
            <a:xfrm>
              <a:off x="7315200" y="5483422"/>
              <a:ext cx="228600" cy="228600"/>
              <a:chOff x="7315200" y="5483422"/>
              <a:chExt cx="228600" cy="228600"/>
            </a:xfrm>
          </p:grpSpPr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453F8CBC-5CD5-4026-858F-52785AD0494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6488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1D1CEDB-7235-4583-9320-67EB664A38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520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70080A18-7E60-4F72-B17C-B017445A9679}"/>
                </a:ext>
              </a:extLst>
            </p:cNvPr>
            <p:cNvGrpSpPr/>
            <p:nvPr userDrawn="1"/>
          </p:nvGrpSpPr>
          <p:grpSpPr>
            <a:xfrm>
              <a:off x="3887664" y="5490077"/>
              <a:ext cx="228600" cy="228600"/>
              <a:chOff x="3886715" y="5486400"/>
              <a:chExt cx="228600" cy="228600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19DBD76D-D3C4-4E5B-9AD4-34BC0EA63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5FCE9D3-127A-4414-8224-B2B0E4724CC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369CA12-6573-43B7-8B01-0ED4F348515F}"/>
              </a:ext>
            </a:extLst>
          </p:cNvPr>
          <p:cNvGrpSpPr/>
          <p:nvPr userDrawn="1"/>
        </p:nvGrpSpPr>
        <p:grpSpPr>
          <a:xfrm>
            <a:off x="227807" y="4836006"/>
            <a:ext cx="7319666" cy="233609"/>
            <a:chOff x="227807" y="4831222"/>
            <a:chExt cx="7319666" cy="233609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FDC2EDE-0284-44AB-AFA1-57DAD507F8B9}"/>
                </a:ext>
              </a:extLst>
            </p:cNvPr>
            <p:cNvGrpSpPr/>
            <p:nvPr userDrawn="1"/>
          </p:nvGrpSpPr>
          <p:grpSpPr>
            <a:xfrm rot="16200000">
              <a:off x="226776" y="4835200"/>
              <a:ext cx="230662" cy="228600"/>
              <a:chOff x="226538" y="5490264"/>
              <a:chExt cx="230662" cy="228600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69CF838D-4A0A-410D-B1ED-994F20DA3D06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798215B1-78D5-490F-B7F1-6D311518EB3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CF60BF5E-1DF8-4512-B045-A13BD41EF64C}"/>
                </a:ext>
              </a:extLst>
            </p:cNvPr>
            <p:cNvGrpSpPr/>
            <p:nvPr userDrawn="1"/>
          </p:nvGrpSpPr>
          <p:grpSpPr>
            <a:xfrm rot="5400000">
              <a:off x="3659471" y="4830882"/>
              <a:ext cx="228600" cy="229280"/>
              <a:chOff x="3655023" y="5485720"/>
              <a:chExt cx="228600" cy="229280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AA68DDB-46EF-4057-B394-4CCFB22E986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376FAA0F-F18B-4398-BEE6-12921736549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E912339-50A8-4E69-818D-3F9D71B7D4A3}"/>
                </a:ext>
              </a:extLst>
            </p:cNvPr>
            <p:cNvGrpSpPr/>
            <p:nvPr userDrawn="1"/>
          </p:nvGrpSpPr>
          <p:grpSpPr>
            <a:xfrm rot="16200000">
              <a:off x="3887648" y="4832970"/>
              <a:ext cx="228600" cy="228600"/>
              <a:chOff x="3886715" y="5486400"/>
              <a:chExt cx="228600" cy="228600"/>
            </a:xfrm>
          </p:grpSpPr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17BD2015-F8E7-4BF9-96BA-F62726DC016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5288B794-DD21-4DA9-B7A4-540F0ECCD6F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E4924D32-108B-49DD-9DB4-74C33E5AC7DB}"/>
                </a:ext>
              </a:extLst>
            </p:cNvPr>
            <p:cNvGrpSpPr/>
            <p:nvPr userDrawn="1"/>
          </p:nvGrpSpPr>
          <p:grpSpPr>
            <a:xfrm rot="5400000">
              <a:off x="7318873" y="4834907"/>
              <a:ext cx="228600" cy="228600"/>
              <a:chOff x="7312930" y="5483422"/>
              <a:chExt cx="228600" cy="228600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F46D15B5-5F7C-4A52-9CA6-91871DAA9B4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4219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FB390450-6AF0-41C6-AA1B-31C96555E81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293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4DF530B-E460-495F-971E-8E5FE84C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03320" y="7543800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C1F92658-CDF0-4A5A-9A24-7442366138AC}"/>
              </a:ext>
            </a:extLst>
          </p:cNvPr>
          <p:cNvGrpSpPr/>
          <p:nvPr userDrawn="1"/>
        </p:nvGrpSpPr>
        <p:grpSpPr>
          <a:xfrm>
            <a:off x="227807" y="9373126"/>
            <a:ext cx="7319666" cy="233609"/>
            <a:chOff x="227807" y="9346072"/>
            <a:chExt cx="7319666" cy="233609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98E56A8C-2C58-4789-97DF-1DD4CF0D7471}"/>
                </a:ext>
              </a:extLst>
            </p:cNvPr>
            <p:cNvGrpSpPr/>
            <p:nvPr userDrawn="1"/>
          </p:nvGrpSpPr>
          <p:grpSpPr>
            <a:xfrm rot="16200000">
              <a:off x="226776" y="9350050"/>
              <a:ext cx="230662" cy="228600"/>
              <a:chOff x="226538" y="5490264"/>
              <a:chExt cx="230662" cy="228600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A46DCE49-EEF7-4101-9A5E-3A2BF3870851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1D7CC2A1-48EB-4272-AC4F-7C72B14DB8E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67DC8E0B-0960-42E7-B99A-DDB6C69E852E}"/>
                </a:ext>
              </a:extLst>
            </p:cNvPr>
            <p:cNvGrpSpPr/>
            <p:nvPr userDrawn="1"/>
          </p:nvGrpSpPr>
          <p:grpSpPr>
            <a:xfrm rot="5400000">
              <a:off x="3659471" y="9345732"/>
              <a:ext cx="228600" cy="229280"/>
              <a:chOff x="3655023" y="5485720"/>
              <a:chExt cx="228600" cy="229280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F83D7422-C5A2-4D7E-BACE-3DC627F3B2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571C538C-BF67-4DD3-8511-60863479DE9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22D26B2B-88DF-47C0-8200-C4BA340E35A6}"/>
                </a:ext>
              </a:extLst>
            </p:cNvPr>
            <p:cNvGrpSpPr/>
            <p:nvPr userDrawn="1"/>
          </p:nvGrpSpPr>
          <p:grpSpPr>
            <a:xfrm rot="16200000">
              <a:off x="3887648" y="9347820"/>
              <a:ext cx="228600" cy="228600"/>
              <a:chOff x="3886715" y="5486400"/>
              <a:chExt cx="228600" cy="228600"/>
            </a:xfrm>
          </p:grpSpPr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C4FA7CB5-FD67-4263-AF99-440A421D33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277E7B8F-186C-405F-94DD-2D87983B3C5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7A6636B-1AEF-4358-B52F-FE61054CF295}"/>
                </a:ext>
              </a:extLst>
            </p:cNvPr>
            <p:cNvGrpSpPr/>
            <p:nvPr userDrawn="1"/>
          </p:nvGrpSpPr>
          <p:grpSpPr>
            <a:xfrm rot="5400000">
              <a:off x="7318873" y="9349757"/>
              <a:ext cx="228600" cy="228600"/>
              <a:chOff x="7312930" y="5483422"/>
              <a:chExt cx="228600" cy="228600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5397846F-3865-478B-9156-C5FCD02A40C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4219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98BD4876-7F6F-4CCE-829A-0708A795296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293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12E078E-AEB3-48D7-A024-69A000BCECC1}"/>
              </a:ext>
            </a:extLst>
          </p:cNvPr>
          <p:cNvGrpSpPr/>
          <p:nvPr userDrawn="1"/>
        </p:nvGrpSpPr>
        <p:grpSpPr>
          <a:xfrm>
            <a:off x="225346" y="937499"/>
            <a:ext cx="7320835" cy="233144"/>
            <a:chOff x="222965" y="5485720"/>
            <a:chExt cx="7320835" cy="233144"/>
          </a:xfrm>
        </p:grpSpPr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72A3A8E-8FD8-460F-B92C-665A82CFD644}"/>
                </a:ext>
              </a:extLst>
            </p:cNvPr>
            <p:cNvGrpSpPr/>
            <p:nvPr userDrawn="1"/>
          </p:nvGrpSpPr>
          <p:grpSpPr>
            <a:xfrm>
              <a:off x="222965" y="5490264"/>
              <a:ext cx="230662" cy="228600"/>
              <a:chOff x="226538" y="5490264"/>
              <a:chExt cx="230662" cy="228600"/>
            </a:xfrm>
          </p:grpSpPr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8C03225F-7C77-4D2C-9194-C74C72C75A42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E0D7021F-4979-43F1-B4BD-AFE2D67A0E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4A46DFC3-9D0E-45BC-AC13-548C574B1919}"/>
                </a:ext>
              </a:extLst>
            </p:cNvPr>
            <p:cNvGrpSpPr/>
            <p:nvPr userDrawn="1"/>
          </p:nvGrpSpPr>
          <p:grpSpPr>
            <a:xfrm>
              <a:off x="3652542" y="5485720"/>
              <a:ext cx="228600" cy="229280"/>
              <a:chOff x="3651351" y="5485720"/>
              <a:chExt cx="228600" cy="229280"/>
            </a:xfrm>
          </p:grpSpPr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D38887A9-AB8E-4681-B2A6-595D989C67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3927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7B4A459C-726F-48AE-AC27-829B7C8E4B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1351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D8F9A461-E264-4361-BC74-1E06A80B691D}"/>
                </a:ext>
              </a:extLst>
            </p:cNvPr>
            <p:cNvGrpSpPr/>
            <p:nvPr userDrawn="1"/>
          </p:nvGrpSpPr>
          <p:grpSpPr>
            <a:xfrm>
              <a:off x="7315200" y="5489398"/>
              <a:ext cx="228600" cy="228600"/>
              <a:chOff x="7315200" y="5489398"/>
              <a:chExt cx="228600" cy="228600"/>
            </a:xfrm>
          </p:grpSpPr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48238B24-BE6E-47A5-9515-63A956F5DE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6488" y="5489398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6A91A1B8-51FF-4692-AD6E-B3BA63E65CD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5200" y="5717666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D73C4E3A-B158-4F84-943B-E917E1B3A0A7}"/>
                </a:ext>
              </a:extLst>
            </p:cNvPr>
            <p:cNvGrpSpPr/>
            <p:nvPr userDrawn="1"/>
          </p:nvGrpSpPr>
          <p:grpSpPr>
            <a:xfrm>
              <a:off x="3883992" y="5489080"/>
              <a:ext cx="228600" cy="228600"/>
              <a:chOff x="3883043" y="5485403"/>
              <a:chExt cx="228600" cy="228600"/>
            </a:xfrm>
          </p:grpSpPr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BE51849C-FC19-4D39-B48B-B60A58EAB4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3043" y="5710693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3B667B74-533B-4C08-8201-B31258D31B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1128" y="5485403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3" name="Picture Placeholder 94">
            <a:extLst>
              <a:ext uri="{FF2B5EF4-FFF2-40B4-BE49-F238E27FC236}">
                <a16:creationId xmlns:a16="http://schemas.microsoft.com/office/drawing/2014/main" id="{505024BD-4B77-49C4-BABE-22496711E120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 rot="10800000">
            <a:off x="1236441" y="1517520"/>
            <a:ext cx="1645920" cy="1143000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4" name="Picture Placeholder 94">
            <a:extLst>
              <a:ext uri="{FF2B5EF4-FFF2-40B4-BE49-F238E27FC236}">
                <a16:creationId xmlns:a16="http://schemas.microsoft.com/office/drawing/2014/main" id="{B2C7BCC8-5E01-44B7-BE0D-6EE653799BFD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 rot="10800000">
            <a:off x="4890856" y="1523376"/>
            <a:ext cx="1645920" cy="1143000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5" name="Picture Placeholder 150">
            <a:extLst>
              <a:ext uri="{FF2B5EF4-FFF2-40B4-BE49-F238E27FC236}">
                <a16:creationId xmlns:a16="http://schemas.microsoft.com/office/drawing/2014/main" id="{B9A686A8-12BA-483F-B0E2-863D8B9F12C1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 rot="10800000">
            <a:off x="1392269" y="6169819"/>
            <a:ext cx="1325880" cy="923544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6" name="Picture Placeholder 150">
            <a:extLst>
              <a:ext uri="{FF2B5EF4-FFF2-40B4-BE49-F238E27FC236}">
                <a16:creationId xmlns:a16="http://schemas.microsoft.com/office/drawing/2014/main" id="{3D6F7256-564D-4157-B598-3A28C4EE96DA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 rot="10800000">
            <a:off x="5054251" y="6169819"/>
            <a:ext cx="1325880" cy="923544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7" name="Text Placeholder 6">
            <a:extLst>
              <a:ext uri="{FF2B5EF4-FFF2-40B4-BE49-F238E27FC236}">
                <a16:creationId xmlns:a16="http://schemas.microsoft.com/office/drawing/2014/main" id="{FEAE6A37-7C84-466C-BAF7-5CBCA8779653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32490" y="3621184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38" name="Text Placeholder 6">
            <a:extLst>
              <a:ext uri="{FF2B5EF4-FFF2-40B4-BE49-F238E27FC236}">
                <a16:creationId xmlns:a16="http://schemas.microsoft.com/office/drawing/2014/main" id="{9AD4BE4C-FD7A-488C-9876-B0A0CEE9C8A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33102" y="4205665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tx2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39" name="Text Placeholder 6">
            <a:extLst>
              <a:ext uri="{FF2B5EF4-FFF2-40B4-BE49-F238E27FC236}">
                <a16:creationId xmlns:a16="http://schemas.microsoft.com/office/drawing/2014/main" id="{3B8D1FBC-0D8A-485E-82F0-09803B13A555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480560" y="3622583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40" name="Text Placeholder 6">
            <a:extLst>
              <a:ext uri="{FF2B5EF4-FFF2-40B4-BE49-F238E27FC236}">
                <a16:creationId xmlns:a16="http://schemas.microsoft.com/office/drawing/2014/main" id="{F5F069D6-ECA6-433D-A8DF-8EF290475EF6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504350" y="4210431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tx2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FF2C70BC-8778-46CA-9CB5-FA56BF8D6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03329" y="3008376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619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96" userDrawn="1">
          <p15:clr>
            <a:srgbClr val="FBAE40"/>
          </p15:clr>
        </p15:guide>
        <p15:guide id="2" pos="3600" userDrawn="1">
          <p15:clr>
            <a:srgbClr val="FBAE40"/>
          </p15:clr>
        </p15:guide>
        <p15:guide id="4" orient="horz" pos="4752" userDrawn="1">
          <p15:clr>
            <a:srgbClr val="FBAE40"/>
          </p15:clr>
        </p15:guide>
        <p15:guide id="5" orient="horz" pos="744" userDrawn="1">
          <p15:clr>
            <a:srgbClr val="FBAE40"/>
          </p15:clr>
        </p15:guide>
        <p15:guide id="6" orient="horz" pos="3048" userDrawn="1">
          <p15:clr>
            <a:srgbClr val="FBAE40"/>
          </p15:clr>
        </p15:guide>
        <p15:guide id="7" pos="288" userDrawn="1">
          <p15:clr>
            <a:srgbClr val="FBAE40"/>
          </p15:clr>
        </p15:guide>
        <p15:guide id="8" pos="2304" userDrawn="1">
          <p15:clr>
            <a:srgbClr val="FBAE40"/>
          </p15:clr>
        </p15:guide>
        <p15:guide id="9" orient="horz" pos="5328" userDrawn="1">
          <p15:clr>
            <a:srgbClr val="FBAE40"/>
          </p15:clr>
        </p15:guide>
        <p15:guide id="10" orient="horz" pos="1320" userDrawn="1">
          <p15:clr>
            <a:srgbClr val="FBAE40"/>
          </p15:clr>
        </p15:guide>
        <p15:guide id="11" orient="horz" pos="4176" userDrawn="1">
          <p15:clr>
            <a:srgbClr val="FBAE40"/>
          </p15:clr>
        </p15:guide>
        <p15:guide id="12" orient="horz" pos="3600" userDrawn="1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>
            <a:extLst>
              <a:ext uri="{FF2B5EF4-FFF2-40B4-BE49-F238E27FC236}">
                <a16:creationId xmlns:a16="http://schemas.microsoft.com/office/drawing/2014/main" id="{1AE85492-0E7E-4502-B6C7-318ABB5C5D56}"/>
              </a:ext>
            </a:extLst>
          </p:cNvPr>
          <p:cNvSpPr/>
          <p:nvPr userDrawn="1"/>
        </p:nvSpPr>
        <p:spPr>
          <a:xfrm>
            <a:off x="463805" y="1181100"/>
            <a:ext cx="3208935" cy="3661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A3AF31-5C6F-41C5-8B0A-4053F0653D2E}"/>
              </a:ext>
            </a:extLst>
          </p:cNvPr>
          <p:cNvSpPr/>
          <p:nvPr userDrawn="1"/>
        </p:nvSpPr>
        <p:spPr>
          <a:xfrm>
            <a:off x="4112938" y="1181100"/>
            <a:ext cx="3208935" cy="3661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C9E4147-F6C9-4128-AF19-408724BE30CC}"/>
              </a:ext>
            </a:extLst>
          </p:cNvPr>
          <p:cNvSpPr/>
          <p:nvPr userDrawn="1"/>
        </p:nvSpPr>
        <p:spPr>
          <a:xfrm>
            <a:off x="4112938" y="5721295"/>
            <a:ext cx="3208935" cy="3661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FC98E57-30DD-40EF-B071-3BE26E33BB8E}"/>
              </a:ext>
            </a:extLst>
          </p:cNvPr>
          <p:cNvSpPr/>
          <p:nvPr userDrawn="1"/>
        </p:nvSpPr>
        <p:spPr>
          <a:xfrm>
            <a:off x="463805" y="5721295"/>
            <a:ext cx="3208935" cy="366116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 Placeholder 6">
            <a:extLst>
              <a:ext uri="{FF2B5EF4-FFF2-40B4-BE49-F238E27FC236}">
                <a16:creationId xmlns:a16="http://schemas.microsoft.com/office/drawing/2014/main" id="{1343B0B7-F0BA-4733-BF77-22120AE67BC6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833138" y="8145745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57" name="Text Placeholder 6">
            <a:extLst>
              <a:ext uri="{FF2B5EF4-FFF2-40B4-BE49-F238E27FC236}">
                <a16:creationId xmlns:a16="http://schemas.microsoft.com/office/drawing/2014/main" id="{0999E09F-B090-4747-9B26-520319D7CE21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833750" y="8730226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tx2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58" name="Text Placeholder 6">
            <a:extLst>
              <a:ext uri="{FF2B5EF4-FFF2-40B4-BE49-F238E27FC236}">
                <a16:creationId xmlns:a16="http://schemas.microsoft.com/office/drawing/2014/main" id="{5FE4F53F-3B46-484F-8601-3C9F14690B35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481208" y="8146050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59" name="Text Placeholder 6">
            <a:extLst>
              <a:ext uri="{FF2B5EF4-FFF2-40B4-BE49-F238E27FC236}">
                <a16:creationId xmlns:a16="http://schemas.microsoft.com/office/drawing/2014/main" id="{376FB709-FDA0-4032-B545-8532ABBF96EA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504998" y="8725892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tx2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472EC-93CF-48A8-AA46-E39828EC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8C4E6F7-272E-4A8F-9B04-EBEF71E00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20" y="753884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9D18458-E678-4F83-B20A-8315A8454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79208" y="753884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77E8B4D-40CE-463F-B424-43FAB95A0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411" y="300586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5744ADD-6205-486B-8562-7E40E014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79482" y="300586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0400A09-D51E-4217-9BA6-676190CCCA14}"/>
              </a:ext>
            </a:extLst>
          </p:cNvPr>
          <p:cNvGrpSpPr/>
          <p:nvPr userDrawn="1"/>
        </p:nvGrpSpPr>
        <p:grpSpPr>
          <a:xfrm>
            <a:off x="222965" y="5483422"/>
            <a:ext cx="7320835" cy="235442"/>
            <a:chOff x="222965" y="5483422"/>
            <a:chExt cx="7320835" cy="235442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0F8FADAE-B126-450F-8A31-1B51BDD34DF3}"/>
                </a:ext>
              </a:extLst>
            </p:cNvPr>
            <p:cNvGrpSpPr/>
            <p:nvPr userDrawn="1"/>
          </p:nvGrpSpPr>
          <p:grpSpPr>
            <a:xfrm>
              <a:off x="222965" y="5490264"/>
              <a:ext cx="230662" cy="228600"/>
              <a:chOff x="226538" y="5490264"/>
              <a:chExt cx="230662" cy="228600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08140166-1B1C-4273-8B57-C9A08528E09E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AF6A4047-DF31-4D15-AC88-2D2EA9D4F40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1534877D-26E0-4BC7-BFC8-85E7477A4945}"/>
                </a:ext>
              </a:extLst>
            </p:cNvPr>
            <p:cNvGrpSpPr/>
            <p:nvPr userDrawn="1"/>
          </p:nvGrpSpPr>
          <p:grpSpPr>
            <a:xfrm>
              <a:off x="3656214" y="5485720"/>
              <a:ext cx="228600" cy="229280"/>
              <a:chOff x="3655023" y="5485720"/>
              <a:chExt cx="228600" cy="229280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877DA045-30A5-43DA-913A-A86093389AD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A7B53C0-6386-4A0B-BB55-28DFD17FD8B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08E4BE37-A783-448F-B03D-5F8B5FC530F0}"/>
                </a:ext>
              </a:extLst>
            </p:cNvPr>
            <p:cNvGrpSpPr/>
            <p:nvPr userDrawn="1"/>
          </p:nvGrpSpPr>
          <p:grpSpPr>
            <a:xfrm>
              <a:off x="7315200" y="5483422"/>
              <a:ext cx="228600" cy="228600"/>
              <a:chOff x="7315200" y="5483422"/>
              <a:chExt cx="228600" cy="228600"/>
            </a:xfrm>
          </p:grpSpPr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453F8CBC-5CD5-4026-858F-52785AD0494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6488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1D1CEDB-7235-4583-9320-67EB664A38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520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70080A18-7E60-4F72-B17C-B017445A9679}"/>
                </a:ext>
              </a:extLst>
            </p:cNvPr>
            <p:cNvGrpSpPr/>
            <p:nvPr userDrawn="1"/>
          </p:nvGrpSpPr>
          <p:grpSpPr>
            <a:xfrm>
              <a:off x="3887664" y="5490077"/>
              <a:ext cx="228600" cy="228600"/>
              <a:chOff x="3886715" y="5486400"/>
              <a:chExt cx="228600" cy="228600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19DBD76D-D3C4-4E5B-9AD4-34BC0EA63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5FCE9D3-127A-4414-8224-B2B0E4724CC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369CA12-6573-43B7-8B01-0ED4F348515F}"/>
              </a:ext>
            </a:extLst>
          </p:cNvPr>
          <p:cNvGrpSpPr/>
          <p:nvPr userDrawn="1"/>
        </p:nvGrpSpPr>
        <p:grpSpPr>
          <a:xfrm>
            <a:off x="227807" y="4836006"/>
            <a:ext cx="7319666" cy="233609"/>
            <a:chOff x="227807" y="4831222"/>
            <a:chExt cx="7319666" cy="233609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FDC2EDE-0284-44AB-AFA1-57DAD507F8B9}"/>
                </a:ext>
              </a:extLst>
            </p:cNvPr>
            <p:cNvGrpSpPr/>
            <p:nvPr userDrawn="1"/>
          </p:nvGrpSpPr>
          <p:grpSpPr>
            <a:xfrm rot="16200000">
              <a:off x="226776" y="4835200"/>
              <a:ext cx="230662" cy="228600"/>
              <a:chOff x="226538" y="5490264"/>
              <a:chExt cx="230662" cy="228600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69CF838D-4A0A-410D-B1ED-994F20DA3D06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798215B1-78D5-490F-B7F1-6D311518EB3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CF60BF5E-1DF8-4512-B045-A13BD41EF64C}"/>
                </a:ext>
              </a:extLst>
            </p:cNvPr>
            <p:cNvGrpSpPr/>
            <p:nvPr userDrawn="1"/>
          </p:nvGrpSpPr>
          <p:grpSpPr>
            <a:xfrm rot="5400000">
              <a:off x="3659471" y="4830882"/>
              <a:ext cx="228600" cy="229280"/>
              <a:chOff x="3655023" y="5485720"/>
              <a:chExt cx="228600" cy="229280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AA68DDB-46EF-4057-B394-4CCFB22E986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376FAA0F-F18B-4398-BEE6-12921736549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E912339-50A8-4E69-818D-3F9D71B7D4A3}"/>
                </a:ext>
              </a:extLst>
            </p:cNvPr>
            <p:cNvGrpSpPr/>
            <p:nvPr userDrawn="1"/>
          </p:nvGrpSpPr>
          <p:grpSpPr>
            <a:xfrm rot="16200000">
              <a:off x="3887648" y="4832970"/>
              <a:ext cx="228600" cy="228600"/>
              <a:chOff x="3886715" y="5486400"/>
              <a:chExt cx="228600" cy="228600"/>
            </a:xfrm>
          </p:grpSpPr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17BD2015-F8E7-4BF9-96BA-F62726DC016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5288B794-DD21-4DA9-B7A4-540F0ECCD6F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E4924D32-108B-49DD-9DB4-74C33E5AC7DB}"/>
                </a:ext>
              </a:extLst>
            </p:cNvPr>
            <p:cNvGrpSpPr/>
            <p:nvPr userDrawn="1"/>
          </p:nvGrpSpPr>
          <p:grpSpPr>
            <a:xfrm rot="5400000">
              <a:off x="7318873" y="4834907"/>
              <a:ext cx="228600" cy="228600"/>
              <a:chOff x="7312930" y="5483422"/>
              <a:chExt cx="228600" cy="228600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F46D15B5-5F7C-4A52-9CA6-91871DAA9B4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4219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FB390450-6AF0-41C6-AA1B-31C96555E81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293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4DF530B-E460-495F-971E-8E5FE84C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03320" y="7543800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C1F92658-CDF0-4A5A-9A24-7442366138AC}"/>
              </a:ext>
            </a:extLst>
          </p:cNvPr>
          <p:cNvGrpSpPr/>
          <p:nvPr userDrawn="1"/>
        </p:nvGrpSpPr>
        <p:grpSpPr>
          <a:xfrm>
            <a:off x="227807" y="9373126"/>
            <a:ext cx="7319666" cy="233609"/>
            <a:chOff x="227807" y="9346072"/>
            <a:chExt cx="7319666" cy="233609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98E56A8C-2C58-4789-97DF-1DD4CF0D7471}"/>
                </a:ext>
              </a:extLst>
            </p:cNvPr>
            <p:cNvGrpSpPr/>
            <p:nvPr userDrawn="1"/>
          </p:nvGrpSpPr>
          <p:grpSpPr>
            <a:xfrm rot="16200000">
              <a:off x="226776" y="9350050"/>
              <a:ext cx="230662" cy="228600"/>
              <a:chOff x="226538" y="5490264"/>
              <a:chExt cx="230662" cy="228600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A46DCE49-EEF7-4101-9A5E-3A2BF3870851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1D7CC2A1-48EB-4272-AC4F-7C72B14DB8E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67DC8E0B-0960-42E7-B99A-DDB6C69E852E}"/>
                </a:ext>
              </a:extLst>
            </p:cNvPr>
            <p:cNvGrpSpPr/>
            <p:nvPr userDrawn="1"/>
          </p:nvGrpSpPr>
          <p:grpSpPr>
            <a:xfrm rot="5400000">
              <a:off x="3659471" y="9345732"/>
              <a:ext cx="228600" cy="229280"/>
              <a:chOff x="3655023" y="5485720"/>
              <a:chExt cx="228600" cy="229280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F83D7422-C5A2-4D7E-BACE-3DC627F3B27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571C538C-BF67-4DD3-8511-60863479DE9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22D26B2B-88DF-47C0-8200-C4BA340E35A6}"/>
                </a:ext>
              </a:extLst>
            </p:cNvPr>
            <p:cNvGrpSpPr/>
            <p:nvPr userDrawn="1"/>
          </p:nvGrpSpPr>
          <p:grpSpPr>
            <a:xfrm rot="16200000">
              <a:off x="3887648" y="9347820"/>
              <a:ext cx="228600" cy="228600"/>
              <a:chOff x="3886715" y="5486400"/>
              <a:chExt cx="228600" cy="228600"/>
            </a:xfrm>
          </p:grpSpPr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C4FA7CB5-FD67-4263-AF99-440A421D33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277E7B8F-186C-405F-94DD-2D87983B3C5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7A6636B-1AEF-4358-B52F-FE61054CF295}"/>
                </a:ext>
              </a:extLst>
            </p:cNvPr>
            <p:cNvGrpSpPr/>
            <p:nvPr userDrawn="1"/>
          </p:nvGrpSpPr>
          <p:grpSpPr>
            <a:xfrm rot="5400000">
              <a:off x="7318873" y="9349757"/>
              <a:ext cx="228600" cy="228600"/>
              <a:chOff x="7312930" y="5483422"/>
              <a:chExt cx="228600" cy="228600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5397846F-3865-478B-9156-C5FCD02A40C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4219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98BD4876-7F6F-4CCE-829A-0708A795296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293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12E078E-AEB3-48D7-A024-69A000BCECC1}"/>
              </a:ext>
            </a:extLst>
          </p:cNvPr>
          <p:cNvGrpSpPr/>
          <p:nvPr userDrawn="1"/>
        </p:nvGrpSpPr>
        <p:grpSpPr>
          <a:xfrm>
            <a:off x="225346" y="937499"/>
            <a:ext cx="7320835" cy="233144"/>
            <a:chOff x="222965" y="5485720"/>
            <a:chExt cx="7320835" cy="233144"/>
          </a:xfrm>
        </p:grpSpPr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72A3A8E-8FD8-460F-B92C-665A82CFD644}"/>
                </a:ext>
              </a:extLst>
            </p:cNvPr>
            <p:cNvGrpSpPr/>
            <p:nvPr userDrawn="1"/>
          </p:nvGrpSpPr>
          <p:grpSpPr>
            <a:xfrm>
              <a:off x="222965" y="5490264"/>
              <a:ext cx="230662" cy="228600"/>
              <a:chOff x="226538" y="5490264"/>
              <a:chExt cx="230662" cy="228600"/>
            </a:xfrm>
          </p:grpSpPr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8C03225F-7C77-4D2C-9194-C74C72C75A42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E0D7021F-4979-43F1-B4BD-AFE2D67A0E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4A46DFC3-9D0E-45BC-AC13-548C574B1919}"/>
                </a:ext>
              </a:extLst>
            </p:cNvPr>
            <p:cNvGrpSpPr/>
            <p:nvPr userDrawn="1"/>
          </p:nvGrpSpPr>
          <p:grpSpPr>
            <a:xfrm>
              <a:off x="3652542" y="5485720"/>
              <a:ext cx="228600" cy="229280"/>
              <a:chOff x="3651351" y="5485720"/>
              <a:chExt cx="228600" cy="229280"/>
            </a:xfrm>
          </p:grpSpPr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D38887A9-AB8E-4681-B2A6-595D989C67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3927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7B4A459C-726F-48AE-AC27-829B7C8E4B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1351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D8F9A461-E264-4361-BC74-1E06A80B691D}"/>
                </a:ext>
              </a:extLst>
            </p:cNvPr>
            <p:cNvGrpSpPr/>
            <p:nvPr userDrawn="1"/>
          </p:nvGrpSpPr>
          <p:grpSpPr>
            <a:xfrm>
              <a:off x="7315200" y="5489398"/>
              <a:ext cx="228600" cy="228600"/>
              <a:chOff x="7315200" y="5489398"/>
              <a:chExt cx="228600" cy="228600"/>
            </a:xfrm>
          </p:grpSpPr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48238B24-BE6E-47A5-9515-63A956F5DE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6488" y="5489398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6A91A1B8-51FF-4692-AD6E-B3BA63E65CD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5200" y="5717666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D73C4E3A-B158-4F84-943B-E917E1B3A0A7}"/>
                </a:ext>
              </a:extLst>
            </p:cNvPr>
            <p:cNvGrpSpPr/>
            <p:nvPr userDrawn="1"/>
          </p:nvGrpSpPr>
          <p:grpSpPr>
            <a:xfrm>
              <a:off x="3883992" y="5489080"/>
              <a:ext cx="228600" cy="228600"/>
              <a:chOff x="3883043" y="5485403"/>
              <a:chExt cx="228600" cy="228600"/>
            </a:xfrm>
          </p:grpSpPr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BE51849C-FC19-4D39-B48B-B60A58EAB4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3043" y="5710693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3B667B74-533B-4C08-8201-B31258D31B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1128" y="5485403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3" name="Picture Placeholder 94">
            <a:extLst>
              <a:ext uri="{FF2B5EF4-FFF2-40B4-BE49-F238E27FC236}">
                <a16:creationId xmlns:a16="http://schemas.microsoft.com/office/drawing/2014/main" id="{505024BD-4B77-49C4-BABE-22496711E120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 rot="10800000">
            <a:off x="1236441" y="1517520"/>
            <a:ext cx="1645920" cy="1143000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4" name="Picture Placeholder 94">
            <a:extLst>
              <a:ext uri="{FF2B5EF4-FFF2-40B4-BE49-F238E27FC236}">
                <a16:creationId xmlns:a16="http://schemas.microsoft.com/office/drawing/2014/main" id="{B2C7BCC8-5E01-44B7-BE0D-6EE653799BFD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 rot="10800000">
            <a:off x="4890856" y="1523376"/>
            <a:ext cx="1645920" cy="1143000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5" name="Picture Placeholder 150">
            <a:extLst>
              <a:ext uri="{FF2B5EF4-FFF2-40B4-BE49-F238E27FC236}">
                <a16:creationId xmlns:a16="http://schemas.microsoft.com/office/drawing/2014/main" id="{B9A686A8-12BA-483F-B0E2-863D8B9F12C1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 rot="10800000">
            <a:off x="1392269" y="6169819"/>
            <a:ext cx="1325880" cy="923544"/>
          </a:xfr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6" name="Picture Placeholder 150">
            <a:extLst>
              <a:ext uri="{FF2B5EF4-FFF2-40B4-BE49-F238E27FC236}">
                <a16:creationId xmlns:a16="http://schemas.microsoft.com/office/drawing/2014/main" id="{3D6F7256-564D-4157-B598-3A28C4EE96DA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 rot="10800000">
            <a:off x="5054251" y="6169819"/>
            <a:ext cx="1325880" cy="923544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on icon to add image</a:t>
            </a:r>
          </a:p>
        </p:txBody>
      </p:sp>
      <p:sp>
        <p:nvSpPr>
          <p:cNvPr id="137" name="Text Placeholder 6">
            <a:extLst>
              <a:ext uri="{FF2B5EF4-FFF2-40B4-BE49-F238E27FC236}">
                <a16:creationId xmlns:a16="http://schemas.microsoft.com/office/drawing/2014/main" id="{FEAE6A37-7C84-466C-BAF7-5CBCA8779653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32490" y="3621184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38" name="Text Placeholder 6">
            <a:extLst>
              <a:ext uri="{FF2B5EF4-FFF2-40B4-BE49-F238E27FC236}">
                <a16:creationId xmlns:a16="http://schemas.microsoft.com/office/drawing/2014/main" id="{9AD4BE4C-FD7A-488C-9876-B0A0CEE9C8A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33102" y="4205665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tx2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39" name="Text Placeholder 6">
            <a:extLst>
              <a:ext uri="{FF2B5EF4-FFF2-40B4-BE49-F238E27FC236}">
                <a16:creationId xmlns:a16="http://schemas.microsoft.com/office/drawing/2014/main" id="{3B8D1FBC-0D8A-485E-82F0-09803B13A555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480560" y="3622583"/>
            <a:ext cx="2468880" cy="459492"/>
          </a:xfrm>
        </p:spPr>
        <p:txBody>
          <a:bodyPr anchor="ctr"/>
          <a:lstStyle>
            <a:lvl1pPr marL="0" indent="0" algn="ctr">
              <a:buNone/>
              <a:defRPr sz="1800" b="1" spc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140" name="Text Placeholder 6">
            <a:extLst>
              <a:ext uri="{FF2B5EF4-FFF2-40B4-BE49-F238E27FC236}">
                <a16:creationId xmlns:a16="http://schemas.microsoft.com/office/drawing/2014/main" id="{F5F069D6-ECA6-433D-A8DF-8EF290475EF6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504350" y="4210431"/>
            <a:ext cx="2468880" cy="228600"/>
          </a:xfrm>
        </p:spPr>
        <p:txBody>
          <a:bodyPr anchor="ctr"/>
          <a:lstStyle>
            <a:lvl1pPr marL="0" indent="0" algn="ctr">
              <a:buNone/>
              <a:defRPr sz="1000" b="0" spc="0">
                <a:solidFill>
                  <a:schemeClr val="tx2"/>
                </a:solidFill>
                <a:latin typeface="Avenir Next LT Pro Light" panose="020B0304020202020204" pitchFamily="34" charset="0"/>
              </a:defRPr>
            </a:lvl1pPr>
            <a:lvl2pPr marL="502920" indent="0">
              <a:buNone/>
              <a:defRPr sz="2400" b="1" spc="-150">
                <a:latin typeface="+mj-lt"/>
              </a:defRPr>
            </a:lvl2pPr>
            <a:lvl3pPr marL="1005840" indent="0">
              <a:buNone/>
              <a:defRPr sz="2400" b="1" spc="-150">
                <a:latin typeface="+mj-lt"/>
              </a:defRPr>
            </a:lvl3pPr>
            <a:lvl4pPr marL="1508760" indent="0">
              <a:buNone/>
              <a:defRPr sz="2400" b="1" spc="-150">
                <a:latin typeface="+mj-lt"/>
              </a:defRPr>
            </a:lvl4pPr>
            <a:lvl5pPr marL="2011680" indent="0">
              <a:buNone/>
              <a:defRPr sz="2400" b="1" spc="-150">
                <a:latin typeface="+mj-lt"/>
              </a:defRPr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FF2C70BC-8778-46CA-9CB5-FA56BF8D6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03329" y="3008376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BC1D0FAA-3615-4D82-B25B-A2A44DCFB9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500000">
            <a:off x="6578877" y="7880289"/>
            <a:ext cx="443838" cy="4649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8DB805F-A924-4988-BDD2-79EBD887947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48497" y="8416181"/>
            <a:ext cx="819150" cy="752475"/>
          </a:xfrm>
          <a:prstGeom prst="rect">
            <a:avLst/>
          </a:prstGeom>
        </p:spPr>
      </p:pic>
      <p:pic>
        <p:nvPicPr>
          <p:cNvPr id="141" name="Graphic 140">
            <a:extLst>
              <a:ext uri="{FF2B5EF4-FFF2-40B4-BE49-F238E27FC236}">
                <a16:creationId xmlns:a16="http://schemas.microsoft.com/office/drawing/2014/main" id="{8CCB11BB-238E-4811-9DFE-3D8F40D78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500000">
            <a:off x="6578877" y="3327539"/>
            <a:ext cx="443838" cy="464974"/>
          </a:xfrm>
          <a:prstGeom prst="rect">
            <a:avLst/>
          </a:prstGeom>
        </p:spPr>
      </p:pic>
      <p:pic>
        <p:nvPicPr>
          <p:cNvPr id="150" name="Graphic 149">
            <a:extLst>
              <a:ext uri="{FF2B5EF4-FFF2-40B4-BE49-F238E27FC236}">
                <a16:creationId xmlns:a16="http://schemas.microsoft.com/office/drawing/2014/main" id="{AA8F9891-4BB6-48F2-9731-2C4D5D18BAA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48497" y="3863431"/>
            <a:ext cx="819150" cy="752475"/>
          </a:xfrm>
          <a:prstGeom prst="rect">
            <a:avLst/>
          </a:prstGeom>
        </p:spPr>
      </p:pic>
      <p:sp>
        <p:nvSpPr>
          <p:cNvPr id="5" name="Graphic 148">
            <a:extLst>
              <a:ext uri="{FF2B5EF4-FFF2-40B4-BE49-F238E27FC236}">
                <a16:creationId xmlns:a16="http://schemas.microsoft.com/office/drawing/2014/main" id="{FB24ABBC-D114-4609-B2FF-00E10FB80466}"/>
              </a:ext>
            </a:extLst>
          </p:cNvPr>
          <p:cNvSpPr/>
          <p:nvPr/>
        </p:nvSpPr>
        <p:spPr>
          <a:xfrm>
            <a:off x="4209576" y="3080375"/>
            <a:ext cx="3012051" cy="1686786"/>
          </a:xfrm>
          <a:custGeom>
            <a:avLst/>
            <a:gdLst>
              <a:gd name="connsiteX0" fmla="*/ 34513 w 3012051"/>
              <a:gd name="connsiteY0" fmla="*/ 1662134 h 1686786"/>
              <a:gd name="connsiteX1" fmla="*/ 613375 w 3012051"/>
              <a:gd name="connsiteY1" fmla="*/ 1673370 h 1686786"/>
              <a:gd name="connsiteX2" fmla="*/ 1193472 w 3012051"/>
              <a:gd name="connsiteY2" fmla="*/ 1664604 h 1686786"/>
              <a:gd name="connsiteX3" fmla="*/ 2347862 w 3012051"/>
              <a:gd name="connsiteY3" fmla="*/ 1686706 h 1686786"/>
              <a:gd name="connsiteX4" fmla="*/ 2993525 w 3012051"/>
              <a:gd name="connsiteY4" fmla="*/ 1658183 h 1686786"/>
              <a:gd name="connsiteX5" fmla="*/ 3012046 w 3012051"/>
              <a:gd name="connsiteY5" fmla="*/ 1639661 h 1686786"/>
              <a:gd name="connsiteX6" fmla="*/ 3007725 w 3012051"/>
              <a:gd name="connsiteY6" fmla="*/ 1450000 h 1686786"/>
              <a:gd name="connsiteX7" fmla="*/ 2998464 w 3012051"/>
              <a:gd name="connsiteY7" fmla="*/ 1048328 h 1686786"/>
              <a:gd name="connsiteX8" fmla="*/ 2990067 w 3012051"/>
              <a:gd name="connsiteY8" fmla="*/ 685798 h 1686786"/>
              <a:gd name="connsiteX9" fmla="*/ 2992290 w 3012051"/>
              <a:gd name="connsiteY9" fmla="*/ 324010 h 1686786"/>
              <a:gd name="connsiteX10" fmla="*/ 2999205 w 3012051"/>
              <a:gd name="connsiteY10" fmla="*/ 23836 h 1686786"/>
              <a:gd name="connsiteX11" fmla="*/ 2999328 w 3012051"/>
              <a:gd name="connsiteY11" fmla="*/ 18527 h 1686786"/>
              <a:gd name="connsiteX12" fmla="*/ 2980807 w 3012051"/>
              <a:gd name="connsiteY12" fmla="*/ 5 h 1686786"/>
              <a:gd name="connsiteX13" fmla="*/ 2116712 w 3012051"/>
              <a:gd name="connsiteY13" fmla="*/ 13588 h 1686786"/>
              <a:gd name="connsiteX14" fmla="*/ 1247678 w 3012051"/>
              <a:gd name="connsiteY14" fmla="*/ 18774 h 1686786"/>
              <a:gd name="connsiteX15" fmla="*/ 729691 w 3012051"/>
              <a:gd name="connsiteY15" fmla="*/ 17662 h 1686786"/>
              <a:gd name="connsiteX16" fmla="*/ 336045 w 3012051"/>
              <a:gd name="connsiteY16" fmla="*/ 15810 h 1686786"/>
              <a:gd name="connsiteX17" fmla="*/ 35871 w 3012051"/>
              <a:gd name="connsiteY17" fmla="*/ 14575 h 1686786"/>
              <a:gd name="connsiteX18" fmla="*/ 30685 w 3012051"/>
              <a:gd name="connsiteY18" fmla="*/ 14575 h 1686786"/>
              <a:gd name="connsiteX19" fmla="*/ 12163 w 3012051"/>
              <a:gd name="connsiteY19" fmla="*/ 33097 h 1686786"/>
              <a:gd name="connsiteX20" fmla="*/ 3397 w 3012051"/>
              <a:gd name="connsiteY20" fmla="*/ 197075 h 1686786"/>
              <a:gd name="connsiteX21" fmla="*/ 1051 w 3012051"/>
              <a:gd name="connsiteY21" fmla="*/ 501694 h 1686786"/>
              <a:gd name="connsiteX22" fmla="*/ 6360 w 3012051"/>
              <a:gd name="connsiteY22" fmla="*/ 1237742 h 1686786"/>
              <a:gd name="connsiteX23" fmla="*/ 9324 w 3012051"/>
              <a:gd name="connsiteY23" fmla="*/ 1641513 h 1686786"/>
              <a:gd name="connsiteX24" fmla="*/ 46367 w 3012051"/>
              <a:gd name="connsiteY24" fmla="*/ 1641513 h 1686786"/>
              <a:gd name="connsiteX25" fmla="*/ 41057 w 3012051"/>
              <a:gd name="connsiteY25" fmla="*/ 911638 h 1686786"/>
              <a:gd name="connsiteX26" fmla="*/ 38464 w 3012051"/>
              <a:gd name="connsiteY26" fmla="*/ 545528 h 1686786"/>
              <a:gd name="connsiteX27" fmla="*/ 39452 w 3012051"/>
              <a:gd name="connsiteY27" fmla="*/ 217696 h 1686786"/>
              <a:gd name="connsiteX28" fmla="*/ 49207 w 3012051"/>
              <a:gd name="connsiteY28" fmla="*/ 32973 h 1686786"/>
              <a:gd name="connsiteX29" fmla="*/ 30685 w 3012051"/>
              <a:gd name="connsiteY29" fmla="*/ 51495 h 1686786"/>
              <a:gd name="connsiteX30" fmla="*/ 283937 w 3012051"/>
              <a:gd name="connsiteY30" fmla="*/ 52606 h 1686786"/>
              <a:gd name="connsiteX31" fmla="*/ 694253 w 3012051"/>
              <a:gd name="connsiteY31" fmla="*/ 54459 h 1686786"/>
              <a:gd name="connsiteX32" fmla="*/ 1142352 w 3012051"/>
              <a:gd name="connsiteY32" fmla="*/ 55570 h 1686786"/>
              <a:gd name="connsiteX33" fmla="*/ 2010768 w 3012051"/>
              <a:gd name="connsiteY33" fmla="*/ 51372 h 1686786"/>
              <a:gd name="connsiteX34" fmla="*/ 2873505 w 3012051"/>
              <a:gd name="connsiteY34" fmla="*/ 38900 h 1686786"/>
              <a:gd name="connsiteX35" fmla="*/ 2981054 w 3012051"/>
              <a:gd name="connsiteY35" fmla="*/ 36801 h 1686786"/>
              <a:gd name="connsiteX36" fmla="*/ 2962532 w 3012051"/>
              <a:gd name="connsiteY36" fmla="*/ 18280 h 1686786"/>
              <a:gd name="connsiteX37" fmla="*/ 2956482 w 3012051"/>
              <a:gd name="connsiteY37" fmla="*/ 271161 h 1686786"/>
              <a:gd name="connsiteX38" fmla="*/ 2952530 w 3012051"/>
              <a:gd name="connsiteY38" fmla="*/ 654312 h 1686786"/>
              <a:gd name="connsiteX39" fmla="*/ 2960310 w 3012051"/>
              <a:gd name="connsiteY39" fmla="*/ 995233 h 1686786"/>
              <a:gd name="connsiteX40" fmla="*/ 2969817 w 3012051"/>
              <a:gd name="connsiteY40" fmla="*/ 1405795 h 1686786"/>
              <a:gd name="connsiteX41" fmla="*/ 2973398 w 3012051"/>
              <a:gd name="connsiteY41" fmla="*/ 1559648 h 1686786"/>
              <a:gd name="connsiteX42" fmla="*/ 2975127 w 3012051"/>
              <a:gd name="connsiteY42" fmla="*/ 1635957 h 1686786"/>
              <a:gd name="connsiteX43" fmla="*/ 2975250 w 3012051"/>
              <a:gd name="connsiteY43" fmla="*/ 1639538 h 1686786"/>
              <a:gd name="connsiteX44" fmla="*/ 2993772 w 3012051"/>
              <a:gd name="connsiteY44" fmla="*/ 1621016 h 1686786"/>
              <a:gd name="connsiteX45" fmla="*/ 1835307 w 3012051"/>
              <a:gd name="connsiteY45" fmla="*/ 1642378 h 1686786"/>
              <a:gd name="connsiteX46" fmla="*/ 680794 w 3012051"/>
              <a:gd name="connsiteY46" fmla="*/ 1633858 h 1686786"/>
              <a:gd name="connsiteX47" fmla="*/ 34760 w 3012051"/>
              <a:gd name="connsiteY47" fmla="*/ 1624967 h 1686786"/>
              <a:gd name="connsiteX48" fmla="*/ 34513 w 3012051"/>
              <a:gd name="connsiteY48" fmla="*/ 1662134 h 1686786"/>
              <a:gd name="connsiteX49" fmla="*/ 34513 w 3012051"/>
              <a:gd name="connsiteY49" fmla="*/ 1662134 h 168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12051" h="1686786">
                <a:moveTo>
                  <a:pt x="34513" y="1662134"/>
                </a:moveTo>
                <a:cubicBezTo>
                  <a:pt x="226644" y="1684730"/>
                  <a:pt x="420380" y="1680038"/>
                  <a:pt x="613375" y="1673370"/>
                </a:cubicBezTo>
                <a:cubicBezTo>
                  <a:pt x="806740" y="1666579"/>
                  <a:pt x="999983" y="1662504"/>
                  <a:pt x="1193472" y="1664604"/>
                </a:cubicBezTo>
                <a:cubicBezTo>
                  <a:pt x="1578351" y="1668802"/>
                  <a:pt x="1962983" y="1688188"/>
                  <a:pt x="2347862" y="1686706"/>
                </a:cubicBezTo>
                <a:cubicBezTo>
                  <a:pt x="2563330" y="1685842"/>
                  <a:pt x="2778921" y="1678310"/>
                  <a:pt x="2993525" y="1658183"/>
                </a:cubicBezTo>
                <a:cubicBezTo>
                  <a:pt x="3003280" y="1657318"/>
                  <a:pt x="3012293" y="1650404"/>
                  <a:pt x="3012046" y="1639661"/>
                </a:cubicBezTo>
                <a:cubicBezTo>
                  <a:pt x="3010565" y="1576441"/>
                  <a:pt x="3009083" y="1513220"/>
                  <a:pt x="3007725" y="1450000"/>
                </a:cubicBezTo>
                <a:cubicBezTo>
                  <a:pt x="3004638" y="1316150"/>
                  <a:pt x="3001551" y="1182177"/>
                  <a:pt x="2998464" y="1048328"/>
                </a:cubicBezTo>
                <a:cubicBezTo>
                  <a:pt x="2995624" y="927444"/>
                  <a:pt x="2992908" y="806559"/>
                  <a:pt x="2990067" y="685798"/>
                </a:cubicBezTo>
                <a:cubicBezTo>
                  <a:pt x="2987351" y="565284"/>
                  <a:pt x="2989944" y="444524"/>
                  <a:pt x="2992290" y="324010"/>
                </a:cubicBezTo>
                <a:cubicBezTo>
                  <a:pt x="2994266" y="223993"/>
                  <a:pt x="2998958" y="123853"/>
                  <a:pt x="2999205" y="23836"/>
                </a:cubicBezTo>
                <a:cubicBezTo>
                  <a:pt x="2999205" y="22107"/>
                  <a:pt x="2999328" y="20255"/>
                  <a:pt x="2999328" y="18527"/>
                </a:cubicBezTo>
                <a:cubicBezTo>
                  <a:pt x="2999575" y="8648"/>
                  <a:pt x="2990561" y="-242"/>
                  <a:pt x="2980807" y="5"/>
                </a:cubicBezTo>
                <a:cubicBezTo>
                  <a:pt x="2692734" y="5932"/>
                  <a:pt x="2404785" y="10501"/>
                  <a:pt x="2116712" y="13588"/>
                </a:cubicBezTo>
                <a:cubicBezTo>
                  <a:pt x="1827034" y="16674"/>
                  <a:pt x="1537356" y="18403"/>
                  <a:pt x="1247678" y="18774"/>
                </a:cubicBezTo>
                <a:cubicBezTo>
                  <a:pt x="1075057" y="18774"/>
                  <a:pt x="902312" y="18403"/>
                  <a:pt x="729691" y="17662"/>
                </a:cubicBezTo>
                <a:cubicBezTo>
                  <a:pt x="598434" y="17045"/>
                  <a:pt x="467301" y="16428"/>
                  <a:pt x="336045" y="15810"/>
                </a:cubicBezTo>
                <a:cubicBezTo>
                  <a:pt x="236028" y="15440"/>
                  <a:pt x="135888" y="13094"/>
                  <a:pt x="35871" y="14575"/>
                </a:cubicBezTo>
                <a:cubicBezTo>
                  <a:pt x="34142" y="14575"/>
                  <a:pt x="32414" y="14575"/>
                  <a:pt x="30685" y="14575"/>
                </a:cubicBezTo>
                <a:cubicBezTo>
                  <a:pt x="20313" y="14575"/>
                  <a:pt x="12657" y="23095"/>
                  <a:pt x="12163" y="33097"/>
                </a:cubicBezTo>
                <a:cubicBezTo>
                  <a:pt x="9200" y="87674"/>
                  <a:pt x="6237" y="142374"/>
                  <a:pt x="3397" y="197075"/>
                </a:cubicBezTo>
                <a:cubicBezTo>
                  <a:pt x="-1789" y="298573"/>
                  <a:pt x="310" y="400072"/>
                  <a:pt x="1051" y="501694"/>
                </a:cubicBezTo>
                <a:cubicBezTo>
                  <a:pt x="2903" y="747043"/>
                  <a:pt x="4631" y="992393"/>
                  <a:pt x="6360" y="1237742"/>
                </a:cubicBezTo>
                <a:cubicBezTo>
                  <a:pt x="7348" y="1372333"/>
                  <a:pt x="8336" y="1506923"/>
                  <a:pt x="9324" y="1641513"/>
                </a:cubicBezTo>
                <a:cubicBezTo>
                  <a:pt x="9447" y="1665344"/>
                  <a:pt x="46490" y="1665344"/>
                  <a:pt x="46367" y="1641513"/>
                </a:cubicBezTo>
                <a:cubicBezTo>
                  <a:pt x="44515" y="1398263"/>
                  <a:pt x="42786" y="1154889"/>
                  <a:pt x="41057" y="911638"/>
                </a:cubicBezTo>
                <a:cubicBezTo>
                  <a:pt x="40316" y="789519"/>
                  <a:pt x="39329" y="667524"/>
                  <a:pt x="38464" y="545528"/>
                </a:cubicBezTo>
                <a:cubicBezTo>
                  <a:pt x="37600" y="436374"/>
                  <a:pt x="34142" y="326850"/>
                  <a:pt x="39452" y="217696"/>
                </a:cubicBezTo>
                <a:cubicBezTo>
                  <a:pt x="42415" y="156080"/>
                  <a:pt x="45873" y="94589"/>
                  <a:pt x="49207" y="32973"/>
                </a:cubicBezTo>
                <a:cubicBezTo>
                  <a:pt x="43033" y="39147"/>
                  <a:pt x="36859" y="45321"/>
                  <a:pt x="30685" y="51495"/>
                </a:cubicBezTo>
                <a:cubicBezTo>
                  <a:pt x="115144" y="51866"/>
                  <a:pt x="199479" y="52236"/>
                  <a:pt x="283937" y="52606"/>
                </a:cubicBezTo>
                <a:cubicBezTo>
                  <a:pt x="420750" y="53224"/>
                  <a:pt x="557440" y="53841"/>
                  <a:pt x="694253" y="54459"/>
                </a:cubicBezTo>
                <a:cubicBezTo>
                  <a:pt x="843660" y="55076"/>
                  <a:pt x="992944" y="55570"/>
                  <a:pt x="1142352" y="55570"/>
                </a:cubicBezTo>
                <a:cubicBezTo>
                  <a:pt x="1431783" y="55570"/>
                  <a:pt x="1721337" y="54212"/>
                  <a:pt x="2010768" y="51372"/>
                </a:cubicBezTo>
                <a:cubicBezTo>
                  <a:pt x="2298347" y="48655"/>
                  <a:pt x="2585926" y="44457"/>
                  <a:pt x="2873505" y="38900"/>
                </a:cubicBezTo>
                <a:cubicBezTo>
                  <a:pt x="2909313" y="38160"/>
                  <a:pt x="2945122" y="37542"/>
                  <a:pt x="2981054" y="36801"/>
                </a:cubicBezTo>
                <a:cubicBezTo>
                  <a:pt x="2974880" y="30627"/>
                  <a:pt x="2968706" y="24454"/>
                  <a:pt x="2962532" y="18280"/>
                </a:cubicBezTo>
                <a:cubicBezTo>
                  <a:pt x="2960186" y="102615"/>
                  <a:pt x="2958210" y="186950"/>
                  <a:pt x="2956482" y="271161"/>
                </a:cubicBezTo>
                <a:cubicBezTo>
                  <a:pt x="2953889" y="398837"/>
                  <a:pt x="2950431" y="526636"/>
                  <a:pt x="2952530" y="654312"/>
                </a:cubicBezTo>
                <a:cubicBezTo>
                  <a:pt x="2954382" y="767911"/>
                  <a:pt x="2957716" y="881633"/>
                  <a:pt x="2960310" y="995233"/>
                </a:cubicBezTo>
                <a:cubicBezTo>
                  <a:pt x="2963520" y="1132046"/>
                  <a:pt x="2966607" y="1268982"/>
                  <a:pt x="2969817" y="1405795"/>
                </a:cubicBezTo>
                <a:cubicBezTo>
                  <a:pt x="2971052" y="1457038"/>
                  <a:pt x="2972163" y="1508405"/>
                  <a:pt x="2973398" y="1559648"/>
                </a:cubicBezTo>
                <a:cubicBezTo>
                  <a:pt x="2974016" y="1584467"/>
                  <a:pt x="2971669" y="1611261"/>
                  <a:pt x="2975127" y="1635957"/>
                </a:cubicBezTo>
                <a:cubicBezTo>
                  <a:pt x="2975250" y="1637068"/>
                  <a:pt x="2975127" y="1638303"/>
                  <a:pt x="2975250" y="1639538"/>
                </a:cubicBezTo>
                <a:cubicBezTo>
                  <a:pt x="2981424" y="1633364"/>
                  <a:pt x="2987598" y="1627190"/>
                  <a:pt x="2993772" y="1621016"/>
                </a:cubicBezTo>
                <a:cubicBezTo>
                  <a:pt x="2608769" y="1657318"/>
                  <a:pt x="2221544" y="1652379"/>
                  <a:pt x="1835307" y="1642378"/>
                </a:cubicBezTo>
                <a:cubicBezTo>
                  <a:pt x="1450305" y="1632376"/>
                  <a:pt x="1065796" y="1620275"/>
                  <a:pt x="680794" y="1633858"/>
                </a:cubicBezTo>
                <a:cubicBezTo>
                  <a:pt x="465449" y="1641390"/>
                  <a:pt x="249240" y="1650280"/>
                  <a:pt x="34760" y="1624967"/>
                </a:cubicBezTo>
                <a:cubicBezTo>
                  <a:pt x="10929" y="1622251"/>
                  <a:pt x="11176" y="1659418"/>
                  <a:pt x="34513" y="1662134"/>
                </a:cubicBezTo>
                <a:lnTo>
                  <a:pt x="34513" y="1662134"/>
                </a:lnTo>
                <a:close/>
              </a:path>
            </a:pathLst>
          </a:custGeom>
          <a:solidFill>
            <a:srgbClr val="492C3E"/>
          </a:solidFill>
          <a:ln w="12336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46">
            <a:extLst>
              <a:ext uri="{FF2B5EF4-FFF2-40B4-BE49-F238E27FC236}">
                <a16:creationId xmlns:a16="http://schemas.microsoft.com/office/drawing/2014/main" id="{D87E4C2D-D12A-48FA-BFED-19753B16374D}"/>
              </a:ext>
            </a:extLst>
          </p:cNvPr>
          <p:cNvSpPr/>
          <p:nvPr/>
        </p:nvSpPr>
        <p:spPr>
          <a:xfrm>
            <a:off x="560443" y="3067936"/>
            <a:ext cx="3012051" cy="1686786"/>
          </a:xfrm>
          <a:custGeom>
            <a:avLst/>
            <a:gdLst>
              <a:gd name="connsiteX0" fmla="*/ 34513 w 3012051"/>
              <a:gd name="connsiteY0" fmla="*/ 1662134 h 1686786"/>
              <a:gd name="connsiteX1" fmla="*/ 613375 w 3012051"/>
              <a:gd name="connsiteY1" fmla="*/ 1673370 h 1686786"/>
              <a:gd name="connsiteX2" fmla="*/ 1193472 w 3012051"/>
              <a:gd name="connsiteY2" fmla="*/ 1664604 h 1686786"/>
              <a:gd name="connsiteX3" fmla="*/ 2347862 w 3012051"/>
              <a:gd name="connsiteY3" fmla="*/ 1686706 h 1686786"/>
              <a:gd name="connsiteX4" fmla="*/ 2993525 w 3012051"/>
              <a:gd name="connsiteY4" fmla="*/ 1658183 h 1686786"/>
              <a:gd name="connsiteX5" fmla="*/ 3012046 w 3012051"/>
              <a:gd name="connsiteY5" fmla="*/ 1639661 h 1686786"/>
              <a:gd name="connsiteX6" fmla="*/ 3007725 w 3012051"/>
              <a:gd name="connsiteY6" fmla="*/ 1450000 h 1686786"/>
              <a:gd name="connsiteX7" fmla="*/ 2998464 w 3012051"/>
              <a:gd name="connsiteY7" fmla="*/ 1048328 h 1686786"/>
              <a:gd name="connsiteX8" fmla="*/ 2990067 w 3012051"/>
              <a:gd name="connsiteY8" fmla="*/ 685798 h 1686786"/>
              <a:gd name="connsiteX9" fmla="*/ 2992290 w 3012051"/>
              <a:gd name="connsiteY9" fmla="*/ 324010 h 1686786"/>
              <a:gd name="connsiteX10" fmla="*/ 2999205 w 3012051"/>
              <a:gd name="connsiteY10" fmla="*/ 23836 h 1686786"/>
              <a:gd name="connsiteX11" fmla="*/ 2999328 w 3012051"/>
              <a:gd name="connsiteY11" fmla="*/ 18527 h 1686786"/>
              <a:gd name="connsiteX12" fmla="*/ 2980807 w 3012051"/>
              <a:gd name="connsiteY12" fmla="*/ 5 h 1686786"/>
              <a:gd name="connsiteX13" fmla="*/ 2116712 w 3012051"/>
              <a:gd name="connsiteY13" fmla="*/ 13588 h 1686786"/>
              <a:gd name="connsiteX14" fmla="*/ 1247678 w 3012051"/>
              <a:gd name="connsiteY14" fmla="*/ 18774 h 1686786"/>
              <a:gd name="connsiteX15" fmla="*/ 729691 w 3012051"/>
              <a:gd name="connsiteY15" fmla="*/ 17662 h 1686786"/>
              <a:gd name="connsiteX16" fmla="*/ 336045 w 3012051"/>
              <a:gd name="connsiteY16" fmla="*/ 15810 h 1686786"/>
              <a:gd name="connsiteX17" fmla="*/ 35871 w 3012051"/>
              <a:gd name="connsiteY17" fmla="*/ 14575 h 1686786"/>
              <a:gd name="connsiteX18" fmla="*/ 30685 w 3012051"/>
              <a:gd name="connsiteY18" fmla="*/ 14575 h 1686786"/>
              <a:gd name="connsiteX19" fmla="*/ 12163 w 3012051"/>
              <a:gd name="connsiteY19" fmla="*/ 33097 h 1686786"/>
              <a:gd name="connsiteX20" fmla="*/ 3397 w 3012051"/>
              <a:gd name="connsiteY20" fmla="*/ 197075 h 1686786"/>
              <a:gd name="connsiteX21" fmla="*/ 1051 w 3012051"/>
              <a:gd name="connsiteY21" fmla="*/ 501694 h 1686786"/>
              <a:gd name="connsiteX22" fmla="*/ 6360 w 3012051"/>
              <a:gd name="connsiteY22" fmla="*/ 1237742 h 1686786"/>
              <a:gd name="connsiteX23" fmla="*/ 9324 w 3012051"/>
              <a:gd name="connsiteY23" fmla="*/ 1641513 h 1686786"/>
              <a:gd name="connsiteX24" fmla="*/ 46367 w 3012051"/>
              <a:gd name="connsiteY24" fmla="*/ 1641513 h 1686786"/>
              <a:gd name="connsiteX25" fmla="*/ 41057 w 3012051"/>
              <a:gd name="connsiteY25" fmla="*/ 911638 h 1686786"/>
              <a:gd name="connsiteX26" fmla="*/ 38464 w 3012051"/>
              <a:gd name="connsiteY26" fmla="*/ 545528 h 1686786"/>
              <a:gd name="connsiteX27" fmla="*/ 39452 w 3012051"/>
              <a:gd name="connsiteY27" fmla="*/ 217696 h 1686786"/>
              <a:gd name="connsiteX28" fmla="*/ 49207 w 3012051"/>
              <a:gd name="connsiteY28" fmla="*/ 32973 h 1686786"/>
              <a:gd name="connsiteX29" fmla="*/ 30685 w 3012051"/>
              <a:gd name="connsiteY29" fmla="*/ 51495 h 1686786"/>
              <a:gd name="connsiteX30" fmla="*/ 283937 w 3012051"/>
              <a:gd name="connsiteY30" fmla="*/ 52606 h 1686786"/>
              <a:gd name="connsiteX31" fmla="*/ 694253 w 3012051"/>
              <a:gd name="connsiteY31" fmla="*/ 54459 h 1686786"/>
              <a:gd name="connsiteX32" fmla="*/ 1142352 w 3012051"/>
              <a:gd name="connsiteY32" fmla="*/ 55570 h 1686786"/>
              <a:gd name="connsiteX33" fmla="*/ 2010768 w 3012051"/>
              <a:gd name="connsiteY33" fmla="*/ 51372 h 1686786"/>
              <a:gd name="connsiteX34" fmla="*/ 2873505 w 3012051"/>
              <a:gd name="connsiteY34" fmla="*/ 38900 h 1686786"/>
              <a:gd name="connsiteX35" fmla="*/ 2981054 w 3012051"/>
              <a:gd name="connsiteY35" fmla="*/ 36801 h 1686786"/>
              <a:gd name="connsiteX36" fmla="*/ 2962532 w 3012051"/>
              <a:gd name="connsiteY36" fmla="*/ 18280 h 1686786"/>
              <a:gd name="connsiteX37" fmla="*/ 2956482 w 3012051"/>
              <a:gd name="connsiteY37" fmla="*/ 271161 h 1686786"/>
              <a:gd name="connsiteX38" fmla="*/ 2952530 w 3012051"/>
              <a:gd name="connsiteY38" fmla="*/ 654312 h 1686786"/>
              <a:gd name="connsiteX39" fmla="*/ 2960310 w 3012051"/>
              <a:gd name="connsiteY39" fmla="*/ 995233 h 1686786"/>
              <a:gd name="connsiteX40" fmla="*/ 2969817 w 3012051"/>
              <a:gd name="connsiteY40" fmla="*/ 1405795 h 1686786"/>
              <a:gd name="connsiteX41" fmla="*/ 2973398 w 3012051"/>
              <a:gd name="connsiteY41" fmla="*/ 1559648 h 1686786"/>
              <a:gd name="connsiteX42" fmla="*/ 2975127 w 3012051"/>
              <a:gd name="connsiteY42" fmla="*/ 1635957 h 1686786"/>
              <a:gd name="connsiteX43" fmla="*/ 2975250 w 3012051"/>
              <a:gd name="connsiteY43" fmla="*/ 1639538 h 1686786"/>
              <a:gd name="connsiteX44" fmla="*/ 2993772 w 3012051"/>
              <a:gd name="connsiteY44" fmla="*/ 1621016 h 1686786"/>
              <a:gd name="connsiteX45" fmla="*/ 1835307 w 3012051"/>
              <a:gd name="connsiteY45" fmla="*/ 1642378 h 1686786"/>
              <a:gd name="connsiteX46" fmla="*/ 680794 w 3012051"/>
              <a:gd name="connsiteY46" fmla="*/ 1633858 h 1686786"/>
              <a:gd name="connsiteX47" fmla="*/ 34760 w 3012051"/>
              <a:gd name="connsiteY47" fmla="*/ 1624967 h 1686786"/>
              <a:gd name="connsiteX48" fmla="*/ 34513 w 3012051"/>
              <a:gd name="connsiteY48" fmla="*/ 1662134 h 1686786"/>
              <a:gd name="connsiteX49" fmla="*/ 34513 w 3012051"/>
              <a:gd name="connsiteY49" fmla="*/ 1662134 h 168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12051" h="1686786">
                <a:moveTo>
                  <a:pt x="34513" y="1662134"/>
                </a:moveTo>
                <a:cubicBezTo>
                  <a:pt x="226644" y="1684730"/>
                  <a:pt x="420380" y="1680038"/>
                  <a:pt x="613375" y="1673370"/>
                </a:cubicBezTo>
                <a:cubicBezTo>
                  <a:pt x="806740" y="1666579"/>
                  <a:pt x="999983" y="1662504"/>
                  <a:pt x="1193472" y="1664604"/>
                </a:cubicBezTo>
                <a:cubicBezTo>
                  <a:pt x="1578351" y="1668802"/>
                  <a:pt x="1962983" y="1688188"/>
                  <a:pt x="2347862" y="1686706"/>
                </a:cubicBezTo>
                <a:cubicBezTo>
                  <a:pt x="2563330" y="1685842"/>
                  <a:pt x="2778921" y="1678310"/>
                  <a:pt x="2993525" y="1658183"/>
                </a:cubicBezTo>
                <a:cubicBezTo>
                  <a:pt x="3003280" y="1657318"/>
                  <a:pt x="3012293" y="1650404"/>
                  <a:pt x="3012046" y="1639661"/>
                </a:cubicBezTo>
                <a:cubicBezTo>
                  <a:pt x="3010565" y="1576441"/>
                  <a:pt x="3009083" y="1513220"/>
                  <a:pt x="3007725" y="1450000"/>
                </a:cubicBezTo>
                <a:cubicBezTo>
                  <a:pt x="3004638" y="1316150"/>
                  <a:pt x="3001551" y="1182177"/>
                  <a:pt x="2998464" y="1048328"/>
                </a:cubicBezTo>
                <a:cubicBezTo>
                  <a:pt x="2995624" y="927444"/>
                  <a:pt x="2992908" y="806559"/>
                  <a:pt x="2990067" y="685798"/>
                </a:cubicBezTo>
                <a:cubicBezTo>
                  <a:pt x="2987351" y="565284"/>
                  <a:pt x="2989944" y="444524"/>
                  <a:pt x="2992290" y="324010"/>
                </a:cubicBezTo>
                <a:cubicBezTo>
                  <a:pt x="2994266" y="223993"/>
                  <a:pt x="2998958" y="123853"/>
                  <a:pt x="2999205" y="23836"/>
                </a:cubicBezTo>
                <a:cubicBezTo>
                  <a:pt x="2999205" y="22107"/>
                  <a:pt x="2999328" y="20255"/>
                  <a:pt x="2999328" y="18527"/>
                </a:cubicBezTo>
                <a:cubicBezTo>
                  <a:pt x="2999575" y="8648"/>
                  <a:pt x="2990561" y="-242"/>
                  <a:pt x="2980807" y="5"/>
                </a:cubicBezTo>
                <a:cubicBezTo>
                  <a:pt x="2692734" y="5932"/>
                  <a:pt x="2404785" y="10501"/>
                  <a:pt x="2116712" y="13588"/>
                </a:cubicBezTo>
                <a:cubicBezTo>
                  <a:pt x="1827034" y="16674"/>
                  <a:pt x="1537356" y="18403"/>
                  <a:pt x="1247678" y="18774"/>
                </a:cubicBezTo>
                <a:cubicBezTo>
                  <a:pt x="1075057" y="18774"/>
                  <a:pt x="902312" y="18403"/>
                  <a:pt x="729691" y="17662"/>
                </a:cubicBezTo>
                <a:cubicBezTo>
                  <a:pt x="598434" y="17045"/>
                  <a:pt x="467301" y="16428"/>
                  <a:pt x="336045" y="15810"/>
                </a:cubicBezTo>
                <a:cubicBezTo>
                  <a:pt x="236028" y="15440"/>
                  <a:pt x="135888" y="13094"/>
                  <a:pt x="35871" y="14575"/>
                </a:cubicBezTo>
                <a:cubicBezTo>
                  <a:pt x="34142" y="14575"/>
                  <a:pt x="32414" y="14575"/>
                  <a:pt x="30685" y="14575"/>
                </a:cubicBezTo>
                <a:cubicBezTo>
                  <a:pt x="20313" y="14575"/>
                  <a:pt x="12657" y="23095"/>
                  <a:pt x="12163" y="33097"/>
                </a:cubicBezTo>
                <a:cubicBezTo>
                  <a:pt x="9200" y="87674"/>
                  <a:pt x="6237" y="142374"/>
                  <a:pt x="3397" y="197075"/>
                </a:cubicBezTo>
                <a:cubicBezTo>
                  <a:pt x="-1789" y="298573"/>
                  <a:pt x="310" y="400072"/>
                  <a:pt x="1051" y="501694"/>
                </a:cubicBezTo>
                <a:cubicBezTo>
                  <a:pt x="2903" y="747043"/>
                  <a:pt x="4631" y="992393"/>
                  <a:pt x="6360" y="1237742"/>
                </a:cubicBezTo>
                <a:cubicBezTo>
                  <a:pt x="7348" y="1372333"/>
                  <a:pt x="8336" y="1506923"/>
                  <a:pt x="9324" y="1641513"/>
                </a:cubicBezTo>
                <a:cubicBezTo>
                  <a:pt x="9447" y="1665344"/>
                  <a:pt x="46490" y="1665344"/>
                  <a:pt x="46367" y="1641513"/>
                </a:cubicBezTo>
                <a:cubicBezTo>
                  <a:pt x="44515" y="1398263"/>
                  <a:pt x="42786" y="1154889"/>
                  <a:pt x="41057" y="911638"/>
                </a:cubicBezTo>
                <a:cubicBezTo>
                  <a:pt x="40316" y="789519"/>
                  <a:pt x="39329" y="667524"/>
                  <a:pt x="38464" y="545528"/>
                </a:cubicBezTo>
                <a:cubicBezTo>
                  <a:pt x="37600" y="436374"/>
                  <a:pt x="34142" y="326850"/>
                  <a:pt x="39452" y="217696"/>
                </a:cubicBezTo>
                <a:cubicBezTo>
                  <a:pt x="42415" y="156080"/>
                  <a:pt x="45873" y="94589"/>
                  <a:pt x="49207" y="32973"/>
                </a:cubicBezTo>
                <a:cubicBezTo>
                  <a:pt x="43033" y="39147"/>
                  <a:pt x="36859" y="45321"/>
                  <a:pt x="30685" y="51495"/>
                </a:cubicBezTo>
                <a:cubicBezTo>
                  <a:pt x="115144" y="51866"/>
                  <a:pt x="199479" y="52236"/>
                  <a:pt x="283937" y="52606"/>
                </a:cubicBezTo>
                <a:cubicBezTo>
                  <a:pt x="420750" y="53224"/>
                  <a:pt x="557440" y="53841"/>
                  <a:pt x="694253" y="54459"/>
                </a:cubicBezTo>
                <a:cubicBezTo>
                  <a:pt x="843660" y="55076"/>
                  <a:pt x="992944" y="55570"/>
                  <a:pt x="1142352" y="55570"/>
                </a:cubicBezTo>
                <a:cubicBezTo>
                  <a:pt x="1431783" y="55570"/>
                  <a:pt x="1721337" y="54212"/>
                  <a:pt x="2010768" y="51372"/>
                </a:cubicBezTo>
                <a:cubicBezTo>
                  <a:pt x="2298347" y="48655"/>
                  <a:pt x="2585926" y="44457"/>
                  <a:pt x="2873505" y="38900"/>
                </a:cubicBezTo>
                <a:cubicBezTo>
                  <a:pt x="2909313" y="38160"/>
                  <a:pt x="2945122" y="37542"/>
                  <a:pt x="2981054" y="36801"/>
                </a:cubicBezTo>
                <a:cubicBezTo>
                  <a:pt x="2974880" y="30627"/>
                  <a:pt x="2968706" y="24454"/>
                  <a:pt x="2962532" y="18280"/>
                </a:cubicBezTo>
                <a:cubicBezTo>
                  <a:pt x="2960186" y="102615"/>
                  <a:pt x="2958210" y="186950"/>
                  <a:pt x="2956482" y="271161"/>
                </a:cubicBezTo>
                <a:cubicBezTo>
                  <a:pt x="2953889" y="398837"/>
                  <a:pt x="2950431" y="526636"/>
                  <a:pt x="2952530" y="654312"/>
                </a:cubicBezTo>
                <a:cubicBezTo>
                  <a:pt x="2954382" y="767911"/>
                  <a:pt x="2957716" y="881633"/>
                  <a:pt x="2960310" y="995233"/>
                </a:cubicBezTo>
                <a:cubicBezTo>
                  <a:pt x="2963520" y="1132046"/>
                  <a:pt x="2966607" y="1268982"/>
                  <a:pt x="2969817" y="1405795"/>
                </a:cubicBezTo>
                <a:cubicBezTo>
                  <a:pt x="2971052" y="1457038"/>
                  <a:pt x="2972163" y="1508405"/>
                  <a:pt x="2973398" y="1559648"/>
                </a:cubicBezTo>
                <a:cubicBezTo>
                  <a:pt x="2974016" y="1584467"/>
                  <a:pt x="2971669" y="1611261"/>
                  <a:pt x="2975127" y="1635957"/>
                </a:cubicBezTo>
                <a:cubicBezTo>
                  <a:pt x="2975250" y="1637068"/>
                  <a:pt x="2975127" y="1638303"/>
                  <a:pt x="2975250" y="1639538"/>
                </a:cubicBezTo>
                <a:cubicBezTo>
                  <a:pt x="2981424" y="1633364"/>
                  <a:pt x="2987598" y="1627190"/>
                  <a:pt x="2993772" y="1621016"/>
                </a:cubicBezTo>
                <a:cubicBezTo>
                  <a:pt x="2608769" y="1657318"/>
                  <a:pt x="2221544" y="1652379"/>
                  <a:pt x="1835307" y="1642378"/>
                </a:cubicBezTo>
                <a:cubicBezTo>
                  <a:pt x="1450305" y="1632376"/>
                  <a:pt x="1065796" y="1620275"/>
                  <a:pt x="680794" y="1633858"/>
                </a:cubicBezTo>
                <a:cubicBezTo>
                  <a:pt x="465449" y="1641390"/>
                  <a:pt x="249240" y="1650280"/>
                  <a:pt x="34760" y="1624967"/>
                </a:cubicBezTo>
                <a:cubicBezTo>
                  <a:pt x="10929" y="1622251"/>
                  <a:pt x="11176" y="1659418"/>
                  <a:pt x="34513" y="1662134"/>
                </a:cubicBezTo>
                <a:lnTo>
                  <a:pt x="34513" y="1662134"/>
                </a:lnTo>
                <a:close/>
              </a:path>
            </a:pathLst>
          </a:custGeom>
          <a:solidFill>
            <a:srgbClr val="492C3E"/>
          </a:solidFill>
          <a:ln w="12336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3">
            <a:extLst>
              <a:ext uri="{FF2B5EF4-FFF2-40B4-BE49-F238E27FC236}">
                <a16:creationId xmlns:a16="http://schemas.microsoft.com/office/drawing/2014/main" id="{680FE659-CD6A-4032-AEBF-E1D5D3B226A6}"/>
              </a:ext>
            </a:extLst>
          </p:cNvPr>
          <p:cNvSpPr/>
          <p:nvPr/>
        </p:nvSpPr>
        <p:spPr>
          <a:xfrm>
            <a:off x="560443" y="7639996"/>
            <a:ext cx="3012051" cy="1686786"/>
          </a:xfrm>
          <a:custGeom>
            <a:avLst/>
            <a:gdLst>
              <a:gd name="connsiteX0" fmla="*/ 34513 w 3012051"/>
              <a:gd name="connsiteY0" fmla="*/ 1662134 h 1686786"/>
              <a:gd name="connsiteX1" fmla="*/ 613375 w 3012051"/>
              <a:gd name="connsiteY1" fmla="*/ 1673370 h 1686786"/>
              <a:gd name="connsiteX2" fmla="*/ 1193472 w 3012051"/>
              <a:gd name="connsiteY2" fmla="*/ 1664604 h 1686786"/>
              <a:gd name="connsiteX3" fmla="*/ 2347862 w 3012051"/>
              <a:gd name="connsiteY3" fmla="*/ 1686706 h 1686786"/>
              <a:gd name="connsiteX4" fmla="*/ 2993525 w 3012051"/>
              <a:gd name="connsiteY4" fmla="*/ 1658183 h 1686786"/>
              <a:gd name="connsiteX5" fmla="*/ 3012046 w 3012051"/>
              <a:gd name="connsiteY5" fmla="*/ 1639661 h 1686786"/>
              <a:gd name="connsiteX6" fmla="*/ 3007725 w 3012051"/>
              <a:gd name="connsiteY6" fmla="*/ 1450000 h 1686786"/>
              <a:gd name="connsiteX7" fmla="*/ 2998464 w 3012051"/>
              <a:gd name="connsiteY7" fmla="*/ 1048328 h 1686786"/>
              <a:gd name="connsiteX8" fmla="*/ 2990067 w 3012051"/>
              <a:gd name="connsiteY8" fmla="*/ 685798 h 1686786"/>
              <a:gd name="connsiteX9" fmla="*/ 2992290 w 3012051"/>
              <a:gd name="connsiteY9" fmla="*/ 324010 h 1686786"/>
              <a:gd name="connsiteX10" fmla="*/ 2999205 w 3012051"/>
              <a:gd name="connsiteY10" fmla="*/ 23836 h 1686786"/>
              <a:gd name="connsiteX11" fmla="*/ 2999328 w 3012051"/>
              <a:gd name="connsiteY11" fmla="*/ 18527 h 1686786"/>
              <a:gd name="connsiteX12" fmla="*/ 2980807 w 3012051"/>
              <a:gd name="connsiteY12" fmla="*/ 5 h 1686786"/>
              <a:gd name="connsiteX13" fmla="*/ 2116712 w 3012051"/>
              <a:gd name="connsiteY13" fmla="*/ 13588 h 1686786"/>
              <a:gd name="connsiteX14" fmla="*/ 1247678 w 3012051"/>
              <a:gd name="connsiteY14" fmla="*/ 18774 h 1686786"/>
              <a:gd name="connsiteX15" fmla="*/ 729691 w 3012051"/>
              <a:gd name="connsiteY15" fmla="*/ 17662 h 1686786"/>
              <a:gd name="connsiteX16" fmla="*/ 336045 w 3012051"/>
              <a:gd name="connsiteY16" fmla="*/ 15810 h 1686786"/>
              <a:gd name="connsiteX17" fmla="*/ 35871 w 3012051"/>
              <a:gd name="connsiteY17" fmla="*/ 14575 h 1686786"/>
              <a:gd name="connsiteX18" fmla="*/ 30685 w 3012051"/>
              <a:gd name="connsiteY18" fmla="*/ 14575 h 1686786"/>
              <a:gd name="connsiteX19" fmla="*/ 12163 w 3012051"/>
              <a:gd name="connsiteY19" fmla="*/ 33097 h 1686786"/>
              <a:gd name="connsiteX20" fmla="*/ 3397 w 3012051"/>
              <a:gd name="connsiteY20" fmla="*/ 197075 h 1686786"/>
              <a:gd name="connsiteX21" fmla="*/ 1051 w 3012051"/>
              <a:gd name="connsiteY21" fmla="*/ 501694 h 1686786"/>
              <a:gd name="connsiteX22" fmla="*/ 6360 w 3012051"/>
              <a:gd name="connsiteY22" fmla="*/ 1237742 h 1686786"/>
              <a:gd name="connsiteX23" fmla="*/ 9324 w 3012051"/>
              <a:gd name="connsiteY23" fmla="*/ 1641513 h 1686786"/>
              <a:gd name="connsiteX24" fmla="*/ 46367 w 3012051"/>
              <a:gd name="connsiteY24" fmla="*/ 1641513 h 1686786"/>
              <a:gd name="connsiteX25" fmla="*/ 41057 w 3012051"/>
              <a:gd name="connsiteY25" fmla="*/ 911638 h 1686786"/>
              <a:gd name="connsiteX26" fmla="*/ 38464 w 3012051"/>
              <a:gd name="connsiteY26" fmla="*/ 545528 h 1686786"/>
              <a:gd name="connsiteX27" fmla="*/ 39452 w 3012051"/>
              <a:gd name="connsiteY27" fmla="*/ 217696 h 1686786"/>
              <a:gd name="connsiteX28" fmla="*/ 49207 w 3012051"/>
              <a:gd name="connsiteY28" fmla="*/ 32973 h 1686786"/>
              <a:gd name="connsiteX29" fmla="*/ 30685 w 3012051"/>
              <a:gd name="connsiteY29" fmla="*/ 51495 h 1686786"/>
              <a:gd name="connsiteX30" fmla="*/ 283937 w 3012051"/>
              <a:gd name="connsiteY30" fmla="*/ 52606 h 1686786"/>
              <a:gd name="connsiteX31" fmla="*/ 694253 w 3012051"/>
              <a:gd name="connsiteY31" fmla="*/ 54459 h 1686786"/>
              <a:gd name="connsiteX32" fmla="*/ 1142352 w 3012051"/>
              <a:gd name="connsiteY32" fmla="*/ 55570 h 1686786"/>
              <a:gd name="connsiteX33" fmla="*/ 2010768 w 3012051"/>
              <a:gd name="connsiteY33" fmla="*/ 51372 h 1686786"/>
              <a:gd name="connsiteX34" fmla="*/ 2873505 w 3012051"/>
              <a:gd name="connsiteY34" fmla="*/ 38900 h 1686786"/>
              <a:gd name="connsiteX35" fmla="*/ 2981054 w 3012051"/>
              <a:gd name="connsiteY35" fmla="*/ 36801 h 1686786"/>
              <a:gd name="connsiteX36" fmla="*/ 2962532 w 3012051"/>
              <a:gd name="connsiteY36" fmla="*/ 18280 h 1686786"/>
              <a:gd name="connsiteX37" fmla="*/ 2956482 w 3012051"/>
              <a:gd name="connsiteY37" fmla="*/ 271161 h 1686786"/>
              <a:gd name="connsiteX38" fmla="*/ 2952530 w 3012051"/>
              <a:gd name="connsiteY38" fmla="*/ 654312 h 1686786"/>
              <a:gd name="connsiteX39" fmla="*/ 2960310 w 3012051"/>
              <a:gd name="connsiteY39" fmla="*/ 995233 h 1686786"/>
              <a:gd name="connsiteX40" fmla="*/ 2969817 w 3012051"/>
              <a:gd name="connsiteY40" fmla="*/ 1405795 h 1686786"/>
              <a:gd name="connsiteX41" fmla="*/ 2973398 w 3012051"/>
              <a:gd name="connsiteY41" fmla="*/ 1559648 h 1686786"/>
              <a:gd name="connsiteX42" fmla="*/ 2975127 w 3012051"/>
              <a:gd name="connsiteY42" fmla="*/ 1635957 h 1686786"/>
              <a:gd name="connsiteX43" fmla="*/ 2975250 w 3012051"/>
              <a:gd name="connsiteY43" fmla="*/ 1639538 h 1686786"/>
              <a:gd name="connsiteX44" fmla="*/ 2993772 w 3012051"/>
              <a:gd name="connsiteY44" fmla="*/ 1621016 h 1686786"/>
              <a:gd name="connsiteX45" fmla="*/ 1835307 w 3012051"/>
              <a:gd name="connsiteY45" fmla="*/ 1642378 h 1686786"/>
              <a:gd name="connsiteX46" fmla="*/ 680794 w 3012051"/>
              <a:gd name="connsiteY46" fmla="*/ 1633858 h 1686786"/>
              <a:gd name="connsiteX47" fmla="*/ 34760 w 3012051"/>
              <a:gd name="connsiteY47" fmla="*/ 1624967 h 1686786"/>
              <a:gd name="connsiteX48" fmla="*/ 34513 w 3012051"/>
              <a:gd name="connsiteY48" fmla="*/ 1662134 h 1686786"/>
              <a:gd name="connsiteX49" fmla="*/ 34513 w 3012051"/>
              <a:gd name="connsiteY49" fmla="*/ 1662134 h 168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12051" h="1686786">
                <a:moveTo>
                  <a:pt x="34513" y="1662134"/>
                </a:moveTo>
                <a:cubicBezTo>
                  <a:pt x="226644" y="1684730"/>
                  <a:pt x="420380" y="1680038"/>
                  <a:pt x="613375" y="1673370"/>
                </a:cubicBezTo>
                <a:cubicBezTo>
                  <a:pt x="806740" y="1666579"/>
                  <a:pt x="999983" y="1662504"/>
                  <a:pt x="1193472" y="1664604"/>
                </a:cubicBezTo>
                <a:cubicBezTo>
                  <a:pt x="1578351" y="1668802"/>
                  <a:pt x="1962983" y="1688188"/>
                  <a:pt x="2347862" y="1686706"/>
                </a:cubicBezTo>
                <a:cubicBezTo>
                  <a:pt x="2563330" y="1685842"/>
                  <a:pt x="2778921" y="1678310"/>
                  <a:pt x="2993525" y="1658183"/>
                </a:cubicBezTo>
                <a:cubicBezTo>
                  <a:pt x="3003280" y="1657318"/>
                  <a:pt x="3012293" y="1650404"/>
                  <a:pt x="3012046" y="1639661"/>
                </a:cubicBezTo>
                <a:cubicBezTo>
                  <a:pt x="3010565" y="1576441"/>
                  <a:pt x="3009083" y="1513220"/>
                  <a:pt x="3007725" y="1450000"/>
                </a:cubicBezTo>
                <a:cubicBezTo>
                  <a:pt x="3004638" y="1316150"/>
                  <a:pt x="3001551" y="1182177"/>
                  <a:pt x="2998464" y="1048328"/>
                </a:cubicBezTo>
                <a:cubicBezTo>
                  <a:pt x="2995624" y="927444"/>
                  <a:pt x="2992908" y="806559"/>
                  <a:pt x="2990067" y="685798"/>
                </a:cubicBezTo>
                <a:cubicBezTo>
                  <a:pt x="2987351" y="565284"/>
                  <a:pt x="2989944" y="444524"/>
                  <a:pt x="2992290" y="324010"/>
                </a:cubicBezTo>
                <a:cubicBezTo>
                  <a:pt x="2994266" y="223993"/>
                  <a:pt x="2998958" y="123853"/>
                  <a:pt x="2999205" y="23836"/>
                </a:cubicBezTo>
                <a:cubicBezTo>
                  <a:pt x="2999205" y="22107"/>
                  <a:pt x="2999328" y="20255"/>
                  <a:pt x="2999328" y="18527"/>
                </a:cubicBezTo>
                <a:cubicBezTo>
                  <a:pt x="2999575" y="8648"/>
                  <a:pt x="2990561" y="-242"/>
                  <a:pt x="2980807" y="5"/>
                </a:cubicBezTo>
                <a:cubicBezTo>
                  <a:pt x="2692734" y="5932"/>
                  <a:pt x="2404785" y="10501"/>
                  <a:pt x="2116712" y="13588"/>
                </a:cubicBezTo>
                <a:cubicBezTo>
                  <a:pt x="1827034" y="16674"/>
                  <a:pt x="1537356" y="18403"/>
                  <a:pt x="1247678" y="18774"/>
                </a:cubicBezTo>
                <a:cubicBezTo>
                  <a:pt x="1075057" y="18774"/>
                  <a:pt x="902312" y="18403"/>
                  <a:pt x="729691" y="17662"/>
                </a:cubicBezTo>
                <a:cubicBezTo>
                  <a:pt x="598434" y="17045"/>
                  <a:pt x="467301" y="16428"/>
                  <a:pt x="336045" y="15810"/>
                </a:cubicBezTo>
                <a:cubicBezTo>
                  <a:pt x="236028" y="15440"/>
                  <a:pt x="135888" y="13094"/>
                  <a:pt x="35871" y="14575"/>
                </a:cubicBezTo>
                <a:cubicBezTo>
                  <a:pt x="34142" y="14575"/>
                  <a:pt x="32414" y="14575"/>
                  <a:pt x="30685" y="14575"/>
                </a:cubicBezTo>
                <a:cubicBezTo>
                  <a:pt x="20313" y="14575"/>
                  <a:pt x="12657" y="23095"/>
                  <a:pt x="12163" y="33097"/>
                </a:cubicBezTo>
                <a:cubicBezTo>
                  <a:pt x="9200" y="87674"/>
                  <a:pt x="6237" y="142374"/>
                  <a:pt x="3397" y="197075"/>
                </a:cubicBezTo>
                <a:cubicBezTo>
                  <a:pt x="-1789" y="298573"/>
                  <a:pt x="310" y="400072"/>
                  <a:pt x="1051" y="501694"/>
                </a:cubicBezTo>
                <a:cubicBezTo>
                  <a:pt x="2903" y="747043"/>
                  <a:pt x="4631" y="992393"/>
                  <a:pt x="6360" y="1237742"/>
                </a:cubicBezTo>
                <a:cubicBezTo>
                  <a:pt x="7348" y="1372333"/>
                  <a:pt x="8336" y="1506923"/>
                  <a:pt x="9324" y="1641513"/>
                </a:cubicBezTo>
                <a:cubicBezTo>
                  <a:pt x="9447" y="1665344"/>
                  <a:pt x="46490" y="1665344"/>
                  <a:pt x="46367" y="1641513"/>
                </a:cubicBezTo>
                <a:cubicBezTo>
                  <a:pt x="44515" y="1398263"/>
                  <a:pt x="42786" y="1154889"/>
                  <a:pt x="41057" y="911638"/>
                </a:cubicBezTo>
                <a:cubicBezTo>
                  <a:pt x="40316" y="789519"/>
                  <a:pt x="39329" y="667524"/>
                  <a:pt x="38464" y="545528"/>
                </a:cubicBezTo>
                <a:cubicBezTo>
                  <a:pt x="37600" y="436374"/>
                  <a:pt x="34142" y="326850"/>
                  <a:pt x="39452" y="217696"/>
                </a:cubicBezTo>
                <a:cubicBezTo>
                  <a:pt x="42415" y="156080"/>
                  <a:pt x="45873" y="94589"/>
                  <a:pt x="49207" y="32973"/>
                </a:cubicBezTo>
                <a:cubicBezTo>
                  <a:pt x="43033" y="39147"/>
                  <a:pt x="36859" y="45321"/>
                  <a:pt x="30685" y="51495"/>
                </a:cubicBezTo>
                <a:cubicBezTo>
                  <a:pt x="115144" y="51866"/>
                  <a:pt x="199479" y="52236"/>
                  <a:pt x="283937" y="52606"/>
                </a:cubicBezTo>
                <a:cubicBezTo>
                  <a:pt x="420750" y="53224"/>
                  <a:pt x="557440" y="53841"/>
                  <a:pt x="694253" y="54459"/>
                </a:cubicBezTo>
                <a:cubicBezTo>
                  <a:pt x="843660" y="55076"/>
                  <a:pt x="992944" y="55570"/>
                  <a:pt x="1142352" y="55570"/>
                </a:cubicBezTo>
                <a:cubicBezTo>
                  <a:pt x="1431783" y="55570"/>
                  <a:pt x="1721337" y="54212"/>
                  <a:pt x="2010768" y="51372"/>
                </a:cubicBezTo>
                <a:cubicBezTo>
                  <a:pt x="2298347" y="48655"/>
                  <a:pt x="2585926" y="44457"/>
                  <a:pt x="2873505" y="38900"/>
                </a:cubicBezTo>
                <a:cubicBezTo>
                  <a:pt x="2909313" y="38160"/>
                  <a:pt x="2945122" y="37542"/>
                  <a:pt x="2981054" y="36801"/>
                </a:cubicBezTo>
                <a:cubicBezTo>
                  <a:pt x="2974880" y="30627"/>
                  <a:pt x="2968706" y="24454"/>
                  <a:pt x="2962532" y="18280"/>
                </a:cubicBezTo>
                <a:cubicBezTo>
                  <a:pt x="2960186" y="102615"/>
                  <a:pt x="2958210" y="186950"/>
                  <a:pt x="2956482" y="271161"/>
                </a:cubicBezTo>
                <a:cubicBezTo>
                  <a:pt x="2953889" y="398837"/>
                  <a:pt x="2950431" y="526636"/>
                  <a:pt x="2952530" y="654312"/>
                </a:cubicBezTo>
                <a:cubicBezTo>
                  <a:pt x="2954382" y="767911"/>
                  <a:pt x="2957716" y="881633"/>
                  <a:pt x="2960310" y="995233"/>
                </a:cubicBezTo>
                <a:cubicBezTo>
                  <a:pt x="2963520" y="1132046"/>
                  <a:pt x="2966607" y="1268982"/>
                  <a:pt x="2969817" y="1405795"/>
                </a:cubicBezTo>
                <a:cubicBezTo>
                  <a:pt x="2971052" y="1457038"/>
                  <a:pt x="2972163" y="1508405"/>
                  <a:pt x="2973398" y="1559648"/>
                </a:cubicBezTo>
                <a:cubicBezTo>
                  <a:pt x="2974016" y="1584467"/>
                  <a:pt x="2971669" y="1611261"/>
                  <a:pt x="2975127" y="1635957"/>
                </a:cubicBezTo>
                <a:cubicBezTo>
                  <a:pt x="2975250" y="1637068"/>
                  <a:pt x="2975127" y="1638303"/>
                  <a:pt x="2975250" y="1639538"/>
                </a:cubicBezTo>
                <a:cubicBezTo>
                  <a:pt x="2981424" y="1633364"/>
                  <a:pt x="2987598" y="1627190"/>
                  <a:pt x="2993772" y="1621016"/>
                </a:cubicBezTo>
                <a:cubicBezTo>
                  <a:pt x="2608769" y="1657318"/>
                  <a:pt x="2221544" y="1652379"/>
                  <a:pt x="1835307" y="1642378"/>
                </a:cubicBezTo>
                <a:cubicBezTo>
                  <a:pt x="1450305" y="1632376"/>
                  <a:pt x="1065796" y="1620275"/>
                  <a:pt x="680794" y="1633858"/>
                </a:cubicBezTo>
                <a:cubicBezTo>
                  <a:pt x="465449" y="1641390"/>
                  <a:pt x="249240" y="1650280"/>
                  <a:pt x="34760" y="1624967"/>
                </a:cubicBezTo>
                <a:cubicBezTo>
                  <a:pt x="10929" y="1622251"/>
                  <a:pt x="11176" y="1659418"/>
                  <a:pt x="34513" y="1662134"/>
                </a:cubicBezTo>
                <a:lnTo>
                  <a:pt x="34513" y="1662134"/>
                </a:lnTo>
                <a:close/>
              </a:path>
            </a:pathLst>
          </a:custGeom>
          <a:solidFill>
            <a:srgbClr val="492C3E"/>
          </a:solidFill>
          <a:ln w="12336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Graphic 145">
            <a:extLst>
              <a:ext uri="{FF2B5EF4-FFF2-40B4-BE49-F238E27FC236}">
                <a16:creationId xmlns:a16="http://schemas.microsoft.com/office/drawing/2014/main" id="{C8F25594-BA8A-402E-88E8-22B66FD394F5}"/>
              </a:ext>
            </a:extLst>
          </p:cNvPr>
          <p:cNvSpPr/>
          <p:nvPr/>
        </p:nvSpPr>
        <p:spPr>
          <a:xfrm>
            <a:off x="4209576" y="7614275"/>
            <a:ext cx="3012051" cy="1686786"/>
          </a:xfrm>
          <a:custGeom>
            <a:avLst/>
            <a:gdLst>
              <a:gd name="connsiteX0" fmla="*/ 34513 w 3012051"/>
              <a:gd name="connsiteY0" fmla="*/ 1662134 h 1686786"/>
              <a:gd name="connsiteX1" fmla="*/ 613375 w 3012051"/>
              <a:gd name="connsiteY1" fmla="*/ 1673370 h 1686786"/>
              <a:gd name="connsiteX2" fmla="*/ 1193472 w 3012051"/>
              <a:gd name="connsiteY2" fmla="*/ 1664604 h 1686786"/>
              <a:gd name="connsiteX3" fmla="*/ 2347862 w 3012051"/>
              <a:gd name="connsiteY3" fmla="*/ 1686706 h 1686786"/>
              <a:gd name="connsiteX4" fmla="*/ 2993525 w 3012051"/>
              <a:gd name="connsiteY4" fmla="*/ 1658183 h 1686786"/>
              <a:gd name="connsiteX5" fmla="*/ 3012046 w 3012051"/>
              <a:gd name="connsiteY5" fmla="*/ 1639661 h 1686786"/>
              <a:gd name="connsiteX6" fmla="*/ 3007725 w 3012051"/>
              <a:gd name="connsiteY6" fmla="*/ 1450000 h 1686786"/>
              <a:gd name="connsiteX7" fmla="*/ 2998464 w 3012051"/>
              <a:gd name="connsiteY7" fmla="*/ 1048328 h 1686786"/>
              <a:gd name="connsiteX8" fmla="*/ 2990067 w 3012051"/>
              <a:gd name="connsiteY8" fmla="*/ 685798 h 1686786"/>
              <a:gd name="connsiteX9" fmla="*/ 2992290 w 3012051"/>
              <a:gd name="connsiteY9" fmla="*/ 324010 h 1686786"/>
              <a:gd name="connsiteX10" fmla="*/ 2999205 w 3012051"/>
              <a:gd name="connsiteY10" fmla="*/ 23836 h 1686786"/>
              <a:gd name="connsiteX11" fmla="*/ 2999328 w 3012051"/>
              <a:gd name="connsiteY11" fmla="*/ 18527 h 1686786"/>
              <a:gd name="connsiteX12" fmla="*/ 2980807 w 3012051"/>
              <a:gd name="connsiteY12" fmla="*/ 5 h 1686786"/>
              <a:gd name="connsiteX13" fmla="*/ 2116712 w 3012051"/>
              <a:gd name="connsiteY13" fmla="*/ 13588 h 1686786"/>
              <a:gd name="connsiteX14" fmla="*/ 1247678 w 3012051"/>
              <a:gd name="connsiteY14" fmla="*/ 18774 h 1686786"/>
              <a:gd name="connsiteX15" fmla="*/ 729691 w 3012051"/>
              <a:gd name="connsiteY15" fmla="*/ 17662 h 1686786"/>
              <a:gd name="connsiteX16" fmla="*/ 336045 w 3012051"/>
              <a:gd name="connsiteY16" fmla="*/ 15810 h 1686786"/>
              <a:gd name="connsiteX17" fmla="*/ 35871 w 3012051"/>
              <a:gd name="connsiteY17" fmla="*/ 14575 h 1686786"/>
              <a:gd name="connsiteX18" fmla="*/ 30685 w 3012051"/>
              <a:gd name="connsiteY18" fmla="*/ 14575 h 1686786"/>
              <a:gd name="connsiteX19" fmla="*/ 12163 w 3012051"/>
              <a:gd name="connsiteY19" fmla="*/ 33097 h 1686786"/>
              <a:gd name="connsiteX20" fmla="*/ 3397 w 3012051"/>
              <a:gd name="connsiteY20" fmla="*/ 197075 h 1686786"/>
              <a:gd name="connsiteX21" fmla="*/ 1051 w 3012051"/>
              <a:gd name="connsiteY21" fmla="*/ 501694 h 1686786"/>
              <a:gd name="connsiteX22" fmla="*/ 6360 w 3012051"/>
              <a:gd name="connsiteY22" fmla="*/ 1237742 h 1686786"/>
              <a:gd name="connsiteX23" fmla="*/ 9324 w 3012051"/>
              <a:gd name="connsiteY23" fmla="*/ 1641513 h 1686786"/>
              <a:gd name="connsiteX24" fmla="*/ 46367 w 3012051"/>
              <a:gd name="connsiteY24" fmla="*/ 1641513 h 1686786"/>
              <a:gd name="connsiteX25" fmla="*/ 41057 w 3012051"/>
              <a:gd name="connsiteY25" fmla="*/ 911638 h 1686786"/>
              <a:gd name="connsiteX26" fmla="*/ 38464 w 3012051"/>
              <a:gd name="connsiteY26" fmla="*/ 545528 h 1686786"/>
              <a:gd name="connsiteX27" fmla="*/ 39452 w 3012051"/>
              <a:gd name="connsiteY27" fmla="*/ 217696 h 1686786"/>
              <a:gd name="connsiteX28" fmla="*/ 49207 w 3012051"/>
              <a:gd name="connsiteY28" fmla="*/ 32973 h 1686786"/>
              <a:gd name="connsiteX29" fmla="*/ 30685 w 3012051"/>
              <a:gd name="connsiteY29" fmla="*/ 51495 h 1686786"/>
              <a:gd name="connsiteX30" fmla="*/ 283937 w 3012051"/>
              <a:gd name="connsiteY30" fmla="*/ 52606 h 1686786"/>
              <a:gd name="connsiteX31" fmla="*/ 694253 w 3012051"/>
              <a:gd name="connsiteY31" fmla="*/ 54459 h 1686786"/>
              <a:gd name="connsiteX32" fmla="*/ 1142352 w 3012051"/>
              <a:gd name="connsiteY32" fmla="*/ 55570 h 1686786"/>
              <a:gd name="connsiteX33" fmla="*/ 2010768 w 3012051"/>
              <a:gd name="connsiteY33" fmla="*/ 51372 h 1686786"/>
              <a:gd name="connsiteX34" fmla="*/ 2873505 w 3012051"/>
              <a:gd name="connsiteY34" fmla="*/ 38900 h 1686786"/>
              <a:gd name="connsiteX35" fmla="*/ 2981054 w 3012051"/>
              <a:gd name="connsiteY35" fmla="*/ 36801 h 1686786"/>
              <a:gd name="connsiteX36" fmla="*/ 2962532 w 3012051"/>
              <a:gd name="connsiteY36" fmla="*/ 18280 h 1686786"/>
              <a:gd name="connsiteX37" fmla="*/ 2956482 w 3012051"/>
              <a:gd name="connsiteY37" fmla="*/ 271161 h 1686786"/>
              <a:gd name="connsiteX38" fmla="*/ 2952530 w 3012051"/>
              <a:gd name="connsiteY38" fmla="*/ 654312 h 1686786"/>
              <a:gd name="connsiteX39" fmla="*/ 2960310 w 3012051"/>
              <a:gd name="connsiteY39" fmla="*/ 995233 h 1686786"/>
              <a:gd name="connsiteX40" fmla="*/ 2969817 w 3012051"/>
              <a:gd name="connsiteY40" fmla="*/ 1405795 h 1686786"/>
              <a:gd name="connsiteX41" fmla="*/ 2973398 w 3012051"/>
              <a:gd name="connsiteY41" fmla="*/ 1559648 h 1686786"/>
              <a:gd name="connsiteX42" fmla="*/ 2975127 w 3012051"/>
              <a:gd name="connsiteY42" fmla="*/ 1635957 h 1686786"/>
              <a:gd name="connsiteX43" fmla="*/ 2975250 w 3012051"/>
              <a:gd name="connsiteY43" fmla="*/ 1639538 h 1686786"/>
              <a:gd name="connsiteX44" fmla="*/ 2993772 w 3012051"/>
              <a:gd name="connsiteY44" fmla="*/ 1621016 h 1686786"/>
              <a:gd name="connsiteX45" fmla="*/ 1835307 w 3012051"/>
              <a:gd name="connsiteY45" fmla="*/ 1642378 h 1686786"/>
              <a:gd name="connsiteX46" fmla="*/ 680794 w 3012051"/>
              <a:gd name="connsiteY46" fmla="*/ 1633858 h 1686786"/>
              <a:gd name="connsiteX47" fmla="*/ 34760 w 3012051"/>
              <a:gd name="connsiteY47" fmla="*/ 1624967 h 1686786"/>
              <a:gd name="connsiteX48" fmla="*/ 34513 w 3012051"/>
              <a:gd name="connsiteY48" fmla="*/ 1662134 h 1686786"/>
              <a:gd name="connsiteX49" fmla="*/ 34513 w 3012051"/>
              <a:gd name="connsiteY49" fmla="*/ 1662134 h 168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12051" h="1686786">
                <a:moveTo>
                  <a:pt x="34513" y="1662134"/>
                </a:moveTo>
                <a:cubicBezTo>
                  <a:pt x="226644" y="1684730"/>
                  <a:pt x="420380" y="1680038"/>
                  <a:pt x="613375" y="1673370"/>
                </a:cubicBezTo>
                <a:cubicBezTo>
                  <a:pt x="806740" y="1666579"/>
                  <a:pt x="999983" y="1662504"/>
                  <a:pt x="1193472" y="1664604"/>
                </a:cubicBezTo>
                <a:cubicBezTo>
                  <a:pt x="1578351" y="1668802"/>
                  <a:pt x="1962983" y="1688188"/>
                  <a:pt x="2347862" y="1686706"/>
                </a:cubicBezTo>
                <a:cubicBezTo>
                  <a:pt x="2563330" y="1685842"/>
                  <a:pt x="2778921" y="1678310"/>
                  <a:pt x="2993525" y="1658183"/>
                </a:cubicBezTo>
                <a:cubicBezTo>
                  <a:pt x="3003280" y="1657318"/>
                  <a:pt x="3012293" y="1650404"/>
                  <a:pt x="3012046" y="1639661"/>
                </a:cubicBezTo>
                <a:cubicBezTo>
                  <a:pt x="3010565" y="1576441"/>
                  <a:pt x="3009083" y="1513220"/>
                  <a:pt x="3007725" y="1450000"/>
                </a:cubicBezTo>
                <a:cubicBezTo>
                  <a:pt x="3004638" y="1316150"/>
                  <a:pt x="3001551" y="1182177"/>
                  <a:pt x="2998464" y="1048328"/>
                </a:cubicBezTo>
                <a:cubicBezTo>
                  <a:pt x="2995624" y="927444"/>
                  <a:pt x="2992908" y="806559"/>
                  <a:pt x="2990067" y="685798"/>
                </a:cubicBezTo>
                <a:cubicBezTo>
                  <a:pt x="2987351" y="565284"/>
                  <a:pt x="2989944" y="444524"/>
                  <a:pt x="2992290" y="324010"/>
                </a:cubicBezTo>
                <a:cubicBezTo>
                  <a:pt x="2994266" y="223993"/>
                  <a:pt x="2998958" y="123853"/>
                  <a:pt x="2999205" y="23836"/>
                </a:cubicBezTo>
                <a:cubicBezTo>
                  <a:pt x="2999205" y="22107"/>
                  <a:pt x="2999328" y="20255"/>
                  <a:pt x="2999328" y="18527"/>
                </a:cubicBezTo>
                <a:cubicBezTo>
                  <a:pt x="2999575" y="8648"/>
                  <a:pt x="2990561" y="-242"/>
                  <a:pt x="2980807" y="5"/>
                </a:cubicBezTo>
                <a:cubicBezTo>
                  <a:pt x="2692734" y="5932"/>
                  <a:pt x="2404785" y="10501"/>
                  <a:pt x="2116712" y="13588"/>
                </a:cubicBezTo>
                <a:cubicBezTo>
                  <a:pt x="1827034" y="16674"/>
                  <a:pt x="1537356" y="18403"/>
                  <a:pt x="1247678" y="18774"/>
                </a:cubicBezTo>
                <a:cubicBezTo>
                  <a:pt x="1075057" y="18774"/>
                  <a:pt x="902312" y="18403"/>
                  <a:pt x="729691" y="17662"/>
                </a:cubicBezTo>
                <a:cubicBezTo>
                  <a:pt x="598434" y="17045"/>
                  <a:pt x="467301" y="16428"/>
                  <a:pt x="336045" y="15810"/>
                </a:cubicBezTo>
                <a:cubicBezTo>
                  <a:pt x="236028" y="15440"/>
                  <a:pt x="135888" y="13094"/>
                  <a:pt x="35871" y="14575"/>
                </a:cubicBezTo>
                <a:cubicBezTo>
                  <a:pt x="34142" y="14575"/>
                  <a:pt x="32414" y="14575"/>
                  <a:pt x="30685" y="14575"/>
                </a:cubicBezTo>
                <a:cubicBezTo>
                  <a:pt x="20313" y="14575"/>
                  <a:pt x="12657" y="23095"/>
                  <a:pt x="12163" y="33097"/>
                </a:cubicBezTo>
                <a:cubicBezTo>
                  <a:pt x="9200" y="87674"/>
                  <a:pt x="6237" y="142374"/>
                  <a:pt x="3397" y="197075"/>
                </a:cubicBezTo>
                <a:cubicBezTo>
                  <a:pt x="-1789" y="298573"/>
                  <a:pt x="310" y="400072"/>
                  <a:pt x="1051" y="501694"/>
                </a:cubicBezTo>
                <a:cubicBezTo>
                  <a:pt x="2903" y="747043"/>
                  <a:pt x="4631" y="992393"/>
                  <a:pt x="6360" y="1237742"/>
                </a:cubicBezTo>
                <a:cubicBezTo>
                  <a:pt x="7348" y="1372333"/>
                  <a:pt x="8336" y="1506923"/>
                  <a:pt x="9324" y="1641513"/>
                </a:cubicBezTo>
                <a:cubicBezTo>
                  <a:pt x="9447" y="1665344"/>
                  <a:pt x="46490" y="1665344"/>
                  <a:pt x="46367" y="1641513"/>
                </a:cubicBezTo>
                <a:cubicBezTo>
                  <a:pt x="44515" y="1398263"/>
                  <a:pt x="42786" y="1154889"/>
                  <a:pt x="41057" y="911638"/>
                </a:cubicBezTo>
                <a:cubicBezTo>
                  <a:pt x="40316" y="789519"/>
                  <a:pt x="39329" y="667524"/>
                  <a:pt x="38464" y="545528"/>
                </a:cubicBezTo>
                <a:cubicBezTo>
                  <a:pt x="37600" y="436374"/>
                  <a:pt x="34142" y="326850"/>
                  <a:pt x="39452" y="217696"/>
                </a:cubicBezTo>
                <a:cubicBezTo>
                  <a:pt x="42415" y="156080"/>
                  <a:pt x="45873" y="94589"/>
                  <a:pt x="49207" y="32973"/>
                </a:cubicBezTo>
                <a:cubicBezTo>
                  <a:pt x="43033" y="39147"/>
                  <a:pt x="36859" y="45321"/>
                  <a:pt x="30685" y="51495"/>
                </a:cubicBezTo>
                <a:cubicBezTo>
                  <a:pt x="115144" y="51866"/>
                  <a:pt x="199479" y="52236"/>
                  <a:pt x="283937" y="52606"/>
                </a:cubicBezTo>
                <a:cubicBezTo>
                  <a:pt x="420750" y="53224"/>
                  <a:pt x="557440" y="53841"/>
                  <a:pt x="694253" y="54459"/>
                </a:cubicBezTo>
                <a:cubicBezTo>
                  <a:pt x="843660" y="55076"/>
                  <a:pt x="992944" y="55570"/>
                  <a:pt x="1142352" y="55570"/>
                </a:cubicBezTo>
                <a:cubicBezTo>
                  <a:pt x="1431783" y="55570"/>
                  <a:pt x="1721337" y="54212"/>
                  <a:pt x="2010768" y="51372"/>
                </a:cubicBezTo>
                <a:cubicBezTo>
                  <a:pt x="2298347" y="48655"/>
                  <a:pt x="2585926" y="44457"/>
                  <a:pt x="2873505" y="38900"/>
                </a:cubicBezTo>
                <a:cubicBezTo>
                  <a:pt x="2909313" y="38160"/>
                  <a:pt x="2945122" y="37542"/>
                  <a:pt x="2981054" y="36801"/>
                </a:cubicBezTo>
                <a:cubicBezTo>
                  <a:pt x="2974880" y="30627"/>
                  <a:pt x="2968706" y="24454"/>
                  <a:pt x="2962532" y="18280"/>
                </a:cubicBezTo>
                <a:cubicBezTo>
                  <a:pt x="2960186" y="102615"/>
                  <a:pt x="2958210" y="186950"/>
                  <a:pt x="2956482" y="271161"/>
                </a:cubicBezTo>
                <a:cubicBezTo>
                  <a:pt x="2953889" y="398837"/>
                  <a:pt x="2950431" y="526636"/>
                  <a:pt x="2952530" y="654312"/>
                </a:cubicBezTo>
                <a:cubicBezTo>
                  <a:pt x="2954382" y="767911"/>
                  <a:pt x="2957716" y="881633"/>
                  <a:pt x="2960310" y="995233"/>
                </a:cubicBezTo>
                <a:cubicBezTo>
                  <a:pt x="2963520" y="1132046"/>
                  <a:pt x="2966607" y="1268982"/>
                  <a:pt x="2969817" y="1405795"/>
                </a:cubicBezTo>
                <a:cubicBezTo>
                  <a:pt x="2971052" y="1457038"/>
                  <a:pt x="2972163" y="1508405"/>
                  <a:pt x="2973398" y="1559648"/>
                </a:cubicBezTo>
                <a:cubicBezTo>
                  <a:pt x="2974016" y="1584467"/>
                  <a:pt x="2971669" y="1611261"/>
                  <a:pt x="2975127" y="1635957"/>
                </a:cubicBezTo>
                <a:cubicBezTo>
                  <a:pt x="2975250" y="1637068"/>
                  <a:pt x="2975127" y="1638303"/>
                  <a:pt x="2975250" y="1639538"/>
                </a:cubicBezTo>
                <a:cubicBezTo>
                  <a:pt x="2981424" y="1633364"/>
                  <a:pt x="2987598" y="1627190"/>
                  <a:pt x="2993772" y="1621016"/>
                </a:cubicBezTo>
                <a:cubicBezTo>
                  <a:pt x="2608769" y="1657318"/>
                  <a:pt x="2221544" y="1652379"/>
                  <a:pt x="1835307" y="1642378"/>
                </a:cubicBezTo>
                <a:cubicBezTo>
                  <a:pt x="1450305" y="1632376"/>
                  <a:pt x="1065796" y="1620275"/>
                  <a:pt x="680794" y="1633858"/>
                </a:cubicBezTo>
                <a:cubicBezTo>
                  <a:pt x="465449" y="1641390"/>
                  <a:pt x="249240" y="1650280"/>
                  <a:pt x="34760" y="1624967"/>
                </a:cubicBezTo>
                <a:cubicBezTo>
                  <a:pt x="10929" y="1622251"/>
                  <a:pt x="11176" y="1659418"/>
                  <a:pt x="34513" y="1662134"/>
                </a:cubicBezTo>
                <a:lnTo>
                  <a:pt x="34513" y="1662134"/>
                </a:lnTo>
                <a:close/>
              </a:path>
            </a:pathLst>
          </a:custGeom>
          <a:solidFill>
            <a:srgbClr val="492C3E"/>
          </a:solidFill>
          <a:ln w="12336" cap="flat">
            <a:solidFill>
              <a:schemeClr val="tx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213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96" userDrawn="1">
          <p15:clr>
            <a:srgbClr val="FBAE40"/>
          </p15:clr>
        </p15:guide>
        <p15:guide id="2" pos="3600" userDrawn="1">
          <p15:clr>
            <a:srgbClr val="FBAE40"/>
          </p15:clr>
        </p15:guide>
        <p15:guide id="4" orient="horz" pos="4752" userDrawn="1">
          <p15:clr>
            <a:srgbClr val="FBAE40"/>
          </p15:clr>
        </p15:guide>
        <p15:guide id="5" orient="horz" pos="744" userDrawn="1">
          <p15:clr>
            <a:srgbClr val="FBAE40"/>
          </p15:clr>
        </p15:guide>
        <p15:guide id="6" orient="horz" pos="3048" userDrawn="1">
          <p15:clr>
            <a:srgbClr val="FBAE40"/>
          </p15:clr>
        </p15:guide>
        <p15:guide id="7" pos="288" userDrawn="1">
          <p15:clr>
            <a:srgbClr val="FBAE40"/>
          </p15:clr>
        </p15:guide>
        <p15:guide id="8" pos="2304" userDrawn="1">
          <p15:clr>
            <a:srgbClr val="FBAE40"/>
          </p15:clr>
        </p15:guide>
        <p15:guide id="9" orient="horz" pos="5328" userDrawn="1">
          <p15:clr>
            <a:srgbClr val="FBAE40"/>
          </p15:clr>
        </p15:guide>
        <p15:guide id="10" orient="horz" pos="1320" userDrawn="1">
          <p15:clr>
            <a:srgbClr val="FBAE40"/>
          </p15:clr>
        </p15:guide>
        <p15:guide id="11" orient="horz" pos="4176" userDrawn="1">
          <p15:clr>
            <a:srgbClr val="FBAE40"/>
          </p15:clr>
        </p15:guide>
        <p15:guide id="12" orient="horz" pos="3600" userDrawn="1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/ Flyer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ic 5">
            <a:extLst>
              <a:ext uri="{FF2B5EF4-FFF2-40B4-BE49-F238E27FC236}">
                <a16:creationId xmlns:a16="http://schemas.microsoft.com/office/drawing/2014/main" id="{5FF6EFCA-45C2-4579-96F3-2A7283C18525}"/>
              </a:ext>
            </a:extLst>
          </p:cNvPr>
          <p:cNvSpPr/>
          <p:nvPr/>
        </p:nvSpPr>
        <p:spPr>
          <a:xfrm>
            <a:off x="705319" y="191890"/>
            <a:ext cx="6366429" cy="9368811"/>
          </a:xfrm>
          <a:custGeom>
            <a:avLst/>
            <a:gdLst>
              <a:gd name="connsiteX0" fmla="*/ 667291 w 6366429"/>
              <a:gd name="connsiteY0" fmla="*/ 7555507 h 9368811"/>
              <a:gd name="connsiteX1" fmla="*/ 6275028 w 6366429"/>
              <a:gd name="connsiteY1" fmla="*/ 6663720 h 9368811"/>
              <a:gd name="connsiteX2" fmla="*/ 5281147 w 6366429"/>
              <a:gd name="connsiteY2" fmla="*/ 2059641 h 9368811"/>
              <a:gd name="connsiteX3" fmla="*/ 1200230 w 6366429"/>
              <a:gd name="connsiteY3" fmla="*/ 978779 h 9368811"/>
              <a:gd name="connsiteX4" fmla="*/ 566214 w 6366429"/>
              <a:gd name="connsiteY4" fmla="*/ 7361480 h 9368811"/>
              <a:gd name="connsiteX5" fmla="*/ 667291 w 6366429"/>
              <a:gd name="connsiteY5" fmla="*/ 7555507 h 9368811"/>
              <a:gd name="connsiteX6" fmla="*/ 655228 w 6366429"/>
              <a:gd name="connsiteY6" fmla="*/ 6921364 h 9368811"/>
              <a:gd name="connsiteX7" fmla="*/ 655228 w 6366429"/>
              <a:gd name="connsiteY7" fmla="*/ 6921364 h 9368811"/>
              <a:gd name="connsiteX8" fmla="*/ 655101 w 6366429"/>
              <a:gd name="connsiteY8" fmla="*/ 6921364 h 9368811"/>
              <a:gd name="connsiteX9" fmla="*/ 655101 w 6366429"/>
              <a:gd name="connsiteY9" fmla="*/ 6921364 h 9368811"/>
              <a:gd name="connsiteX10" fmla="*/ 655228 w 6366429"/>
              <a:gd name="connsiteY10" fmla="*/ 6921364 h 9368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66429" h="9368811">
                <a:moveTo>
                  <a:pt x="667291" y="7555507"/>
                </a:moveTo>
                <a:cubicBezTo>
                  <a:pt x="2030051" y="10528132"/>
                  <a:pt x="5894720" y="9573108"/>
                  <a:pt x="6275028" y="6663720"/>
                </a:cubicBezTo>
                <a:cubicBezTo>
                  <a:pt x="6720350" y="4989856"/>
                  <a:pt x="5400002" y="3626587"/>
                  <a:pt x="5281147" y="2059641"/>
                </a:cubicBezTo>
                <a:cubicBezTo>
                  <a:pt x="5370923" y="8517"/>
                  <a:pt x="2475501" y="-795400"/>
                  <a:pt x="1200230" y="978779"/>
                </a:cubicBezTo>
                <a:cubicBezTo>
                  <a:pt x="-125960" y="2766672"/>
                  <a:pt x="-376874" y="5374354"/>
                  <a:pt x="566214" y="7361480"/>
                </a:cubicBezTo>
                <a:cubicBezTo>
                  <a:pt x="589706" y="7410876"/>
                  <a:pt x="644434" y="7505731"/>
                  <a:pt x="667291" y="7555507"/>
                </a:cubicBezTo>
                <a:close/>
                <a:moveTo>
                  <a:pt x="655228" y="6921364"/>
                </a:moveTo>
                <a:lnTo>
                  <a:pt x="655228" y="6921364"/>
                </a:lnTo>
                <a:lnTo>
                  <a:pt x="655101" y="6921364"/>
                </a:lnTo>
                <a:lnTo>
                  <a:pt x="655101" y="6921364"/>
                </a:lnTo>
                <a:cubicBezTo>
                  <a:pt x="655228" y="6921364"/>
                  <a:pt x="655228" y="6921364"/>
                  <a:pt x="655228" y="6921364"/>
                </a:cubicBezTo>
                <a:close/>
              </a:path>
            </a:pathLst>
          </a:custGeom>
          <a:solidFill>
            <a:schemeClr val="accent2"/>
          </a:soli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782F70F-8CBA-4E67-B1E5-3813CB440CB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77824" y="3841496"/>
            <a:ext cx="6035040" cy="1554480"/>
          </a:xfrm>
        </p:spPr>
        <p:txBody>
          <a:bodyPr anchor="ctr"/>
          <a:lstStyle>
            <a:lvl1pPr algn="ctr">
              <a:lnSpc>
                <a:spcPct val="80000"/>
              </a:lnSpc>
              <a:defRPr sz="12000" b="0" spc="-15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F3A2683-1627-4682-B5D1-1C9B002D2C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355152"/>
            <a:ext cx="5943600" cy="457200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50292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2pPr>
            <a:lvl3pPr marL="100584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3pPr>
            <a:lvl4pPr marL="150876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4pPr>
            <a:lvl5pPr marL="201168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1893D1-024B-4C0D-8231-112D436DE4E9}"/>
              </a:ext>
            </a:extLst>
          </p:cNvPr>
          <p:cNvGrpSpPr/>
          <p:nvPr userDrawn="1"/>
        </p:nvGrpSpPr>
        <p:grpSpPr>
          <a:xfrm>
            <a:off x="5464091" y="7968895"/>
            <a:ext cx="1674645" cy="1763452"/>
            <a:chOff x="9421478" y="4367212"/>
            <a:chExt cx="1257300" cy="132397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81662DA1-7166-4392-B844-D4960E078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421478" y="4738687"/>
              <a:ext cx="1057275" cy="952500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27115C46-FB13-4333-AB31-19AC425DC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421478" y="4367212"/>
              <a:ext cx="1257300" cy="1323975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89C5C05-217D-4749-9D48-1A9B635D7F66}"/>
              </a:ext>
            </a:extLst>
          </p:cNvPr>
          <p:cNvGrpSpPr/>
          <p:nvPr userDrawn="1"/>
        </p:nvGrpSpPr>
        <p:grpSpPr>
          <a:xfrm>
            <a:off x="402826" y="734676"/>
            <a:ext cx="1121173" cy="614837"/>
            <a:chOff x="-2845219" y="1283368"/>
            <a:chExt cx="885825" cy="485775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D6B54D9A-FF1B-4377-BD0B-5A1BCC91E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-2710615" y="1356811"/>
              <a:ext cx="552450" cy="361950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935671C9-5C59-4C6D-A359-9E63CF72A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-2845219" y="1283368"/>
              <a:ext cx="885825" cy="485775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9A56797-A4D6-4E16-BB00-79EB3A096634}"/>
              </a:ext>
            </a:extLst>
          </p:cNvPr>
          <p:cNvGrpSpPr/>
          <p:nvPr userDrawn="1"/>
        </p:nvGrpSpPr>
        <p:grpSpPr>
          <a:xfrm>
            <a:off x="230372" y="1310722"/>
            <a:ext cx="402657" cy="301993"/>
            <a:chOff x="-1367590" y="2989847"/>
            <a:chExt cx="304800" cy="228600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0AB90B2-DE05-40D1-8409-70246A772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-1296153" y="3052569"/>
              <a:ext cx="161925" cy="161925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6EBC5F82-DE1C-4D41-8C00-9699699E1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-1367590" y="2989847"/>
              <a:ext cx="304800" cy="228600"/>
            </a:xfrm>
            <a:prstGeom prst="rect">
              <a:avLst/>
            </a:prstGeom>
          </p:spPr>
        </p:pic>
      </p:grpSp>
      <p:pic>
        <p:nvPicPr>
          <p:cNvPr id="18" name="Graphic 17">
            <a:extLst>
              <a:ext uri="{FF2B5EF4-FFF2-40B4-BE49-F238E27FC236}">
                <a16:creationId xmlns:a16="http://schemas.microsoft.com/office/drawing/2014/main" id="{77D33285-6DEB-4C4A-9161-48A103CDE2A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411731" y="770026"/>
            <a:ext cx="1002266" cy="540696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016924DB-5832-4822-A092-E627AF388F9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310843" y="622680"/>
            <a:ext cx="1064780" cy="63627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4911CE6-4B40-48D8-91CF-D010F0C0D44C}"/>
              </a:ext>
            </a:extLst>
          </p:cNvPr>
          <p:cNvGrpSpPr/>
          <p:nvPr userDrawn="1"/>
        </p:nvGrpSpPr>
        <p:grpSpPr>
          <a:xfrm>
            <a:off x="5444841" y="2156804"/>
            <a:ext cx="800770" cy="838902"/>
            <a:chOff x="8220176" y="2250807"/>
            <a:chExt cx="600075" cy="628650"/>
          </a:xfrm>
        </p:grpSpPr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6E5DE6D9-F9E2-4B67-B5A7-47C099412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320689" y="2336132"/>
              <a:ext cx="495300" cy="381000"/>
            </a:xfrm>
            <a:prstGeom prst="rect">
              <a:avLst/>
            </a:prstGeom>
          </p:spPr>
        </p:pic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9F1CB53C-DFF7-4C37-A984-B4F576B35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8220176" y="2250807"/>
              <a:ext cx="600075" cy="62865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3B1A744-C9A5-4896-AC43-0CE0238CC033}"/>
              </a:ext>
            </a:extLst>
          </p:cNvPr>
          <p:cNvGrpSpPr/>
          <p:nvPr userDrawn="1"/>
        </p:nvGrpSpPr>
        <p:grpSpPr>
          <a:xfrm>
            <a:off x="3641626" y="8664123"/>
            <a:ext cx="959250" cy="1035990"/>
            <a:chOff x="-1180630" y="7334951"/>
            <a:chExt cx="714375" cy="771525"/>
          </a:xfrm>
        </p:grpSpPr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DB14BA97-7E07-4F60-9256-86E311BCD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-1076255" y="7454014"/>
              <a:ext cx="571500" cy="533400"/>
            </a:xfrm>
            <a:prstGeom prst="rect">
              <a:avLst/>
            </a:prstGeom>
          </p:spPr>
        </p:pic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351FA50B-7491-47C1-8819-0909AA945B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-1180630" y="7334951"/>
              <a:ext cx="714375" cy="771525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736BE76-175B-4D77-88BE-5AD66FD41ACD}"/>
              </a:ext>
            </a:extLst>
          </p:cNvPr>
          <p:cNvGrpSpPr/>
          <p:nvPr userDrawn="1"/>
        </p:nvGrpSpPr>
        <p:grpSpPr>
          <a:xfrm>
            <a:off x="1395664" y="8396882"/>
            <a:ext cx="855594" cy="1277191"/>
            <a:chOff x="-1871062" y="6511841"/>
            <a:chExt cx="657225" cy="981075"/>
          </a:xfrm>
        </p:grpSpPr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3ACE6573-1715-4EB0-A491-EA28266DD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-1871062" y="6635665"/>
              <a:ext cx="552450" cy="733425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87BA493E-B3F4-4989-8C65-22DF5C5371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-1871062" y="6511841"/>
              <a:ext cx="657225" cy="981075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FB1B68F-4C7E-44AE-BEFC-0F83801E75C6}"/>
              </a:ext>
            </a:extLst>
          </p:cNvPr>
          <p:cNvGrpSpPr/>
          <p:nvPr userDrawn="1"/>
        </p:nvGrpSpPr>
        <p:grpSpPr>
          <a:xfrm rot="4178082">
            <a:off x="2509551" y="8460158"/>
            <a:ext cx="667996" cy="699805"/>
            <a:chOff x="8220176" y="2250807"/>
            <a:chExt cx="600075" cy="628650"/>
          </a:xfrm>
        </p:grpSpPr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E5F6A0C1-15D9-4427-B792-0026EEAD6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320689" y="2336132"/>
              <a:ext cx="495300" cy="381000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2C0D8CF9-7512-4567-8869-14F461729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8220176" y="2250807"/>
              <a:ext cx="600075" cy="628650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C1C1172-C20A-4D3C-9E02-D9E6A3CC2460}"/>
              </a:ext>
            </a:extLst>
          </p:cNvPr>
          <p:cNvGrpSpPr/>
          <p:nvPr userDrawn="1"/>
        </p:nvGrpSpPr>
        <p:grpSpPr>
          <a:xfrm>
            <a:off x="2048588" y="8485632"/>
            <a:ext cx="268941" cy="457200"/>
            <a:chOff x="-1136664" y="6374402"/>
            <a:chExt cx="190500" cy="323850"/>
          </a:xfrm>
        </p:grpSpPr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909A2811-98C8-4DC1-9C50-BF2C9CBC9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-1084076" y="6502789"/>
              <a:ext cx="123825" cy="16192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EEC1379D-A6CF-4795-B9A6-F14698C71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-1136664" y="6374402"/>
              <a:ext cx="190500" cy="323850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489BD55-2563-4A71-9026-817CC6C30F66}"/>
              </a:ext>
            </a:extLst>
          </p:cNvPr>
          <p:cNvGrpSpPr/>
          <p:nvPr userDrawn="1"/>
        </p:nvGrpSpPr>
        <p:grpSpPr>
          <a:xfrm>
            <a:off x="3133724" y="9265023"/>
            <a:ext cx="475456" cy="292588"/>
            <a:chOff x="-1699311" y="6583752"/>
            <a:chExt cx="371475" cy="228600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76B45CB9-6AE5-4E31-ACAB-DE045F66A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p:blipFill>
          <p:spPr>
            <a:xfrm>
              <a:off x="-1699311" y="6659952"/>
              <a:ext cx="257175" cy="152400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76341BA-0A82-49C2-B260-AC34F1ED1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-1699311" y="6583752"/>
              <a:ext cx="371475" cy="209550"/>
            </a:xfrm>
            <a:prstGeom prst="rect">
              <a:avLst/>
            </a:prstGeom>
          </p:spPr>
        </p:pic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3AD866F2-BD0C-4892-98F3-ABD9BCFB4F0C}"/>
              </a:ext>
            </a:extLst>
          </p:cNvPr>
          <p:cNvPicPr>
            <a:picLocks noChangeAspect="1"/>
          </p:cNvPicPr>
          <p:nvPr userDrawn="1"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2262967" y="9493166"/>
            <a:ext cx="468142" cy="19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093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  <p15:guide id="3" orient="horz" pos="6024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2.xml" Id="rId3" /><Relationship Type="http://schemas.openxmlformats.org/officeDocument/2006/relationships/theme" Target="/ppt/theme/theme12.xml" Id="rId7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3.xml" Id="rId1" /><Relationship Type="http://schemas.openxmlformats.org/officeDocument/2006/relationships/slideLayout" Target="/ppt/slideLayouts/slideLayout64.xml" Id="rId6" /><Relationship Type="http://schemas.openxmlformats.org/officeDocument/2006/relationships/slideLayout" Target="/ppt/slideLayouts/slideLayout55.xml" Id="rId5" /><Relationship Type="http://schemas.openxmlformats.org/officeDocument/2006/relationships/slideLayout" Target="/ppt/slideLayouts/slideLayout46.xml" Id="rId4" /></Relationships>
</file>

<file path=ppt/slideMasters/_rels/slideMaster22.xml.rels>&#65279;<?xml version="1.0" encoding="utf-8"?><Relationships xmlns="http://schemas.openxmlformats.org/package/2006/relationships"><Relationship Type="http://schemas.openxmlformats.org/officeDocument/2006/relationships/theme" Target="/ppt/theme/theme23.xml" Id="rId2" /><Relationship Type="http://schemas.openxmlformats.org/officeDocument/2006/relationships/slideLayout" Target="/ppt/slideLayouts/slideLayout77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6858000" cy="23294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62518"/>
            <a:ext cx="6703695" cy="63970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216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688" r:id="rId3"/>
    <p:sldLayoutId id="2147483692" r:id="rId4"/>
    <p:sldLayoutId id="2147483698" r:id="rId5"/>
    <p:sldLayoutId id="2147483710" r:id="rId6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1000" b="0" kern="1200" spc="0">
          <a:solidFill>
            <a:schemeClr val="tx1">
              <a:lumMod val="65000"/>
              <a:lumOff val="35000"/>
            </a:schemeClr>
          </a:solidFill>
          <a:latin typeface="+mn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None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6858000" cy="23294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62518"/>
            <a:ext cx="6703695" cy="63970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0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1000" b="1" kern="1200" spc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None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7.xml" Id="rId1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image" Target="/ppt/media/image4831.png" Id="rId8" /><Relationship Type="http://schemas.openxmlformats.org/officeDocument/2006/relationships/image" Target="/ppt/media/image4332.png" Id="rId3" /><Relationship Type="http://schemas.openxmlformats.org/officeDocument/2006/relationships/image" Target="/ppt/media/image4733.png" Id="rId7" /><Relationship Type="http://schemas.openxmlformats.org/officeDocument/2006/relationships/notesSlide" Target="/ppt/notesSlides/notesSlide14.xml" Id="rId2" /><Relationship Type="http://schemas.openxmlformats.org/officeDocument/2006/relationships/slideLayout" Target="/ppt/slideLayouts/slideLayout32.xml" Id="rId1" /><Relationship Type="http://schemas.openxmlformats.org/officeDocument/2006/relationships/image" Target="/ppt/media/image4634.png" Id="rId6" /><Relationship Type="http://schemas.openxmlformats.org/officeDocument/2006/relationships/image" Target="/ppt/media/image5135.png" Id="rId11" /><Relationship Type="http://schemas.openxmlformats.org/officeDocument/2006/relationships/image" Target="/ppt/media/image4526.png" Id="rId5" /><Relationship Type="http://schemas.openxmlformats.org/officeDocument/2006/relationships/image" Target="/ppt/media/image5036.png" Id="rId10" /><Relationship Type="http://schemas.openxmlformats.org/officeDocument/2006/relationships/image" Target="/ppt/media/image4437.png" Id="rId4" /><Relationship Type="http://schemas.openxmlformats.org/officeDocument/2006/relationships/image" Target="/ppt/media/image4938.png" Id="rId9" /></Relationships>
</file>

<file path=ppt/slides/_rels/slide35.xml.rels>&#65279;<?xml version="1.0" encoding="utf-8"?><Relationships xmlns="http://schemas.openxmlformats.org/package/2006/relationships"><Relationship Type="http://schemas.openxmlformats.org/officeDocument/2006/relationships/image" Target="/ppt/media/image5324.png" Id="rId3" /><Relationship Type="http://schemas.openxmlformats.org/officeDocument/2006/relationships/image" Target="/ppt/media/image5225.png" Id="rId2" /><Relationship Type="http://schemas.openxmlformats.org/officeDocument/2006/relationships/slideLayout" Target="/ppt/slideLayouts/slideLayout64.xml" Id="rId1" /><Relationship Type="http://schemas.openxmlformats.org/officeDocument/2006/relationships/image" Target="/ppt/media/image5629.png" Id="rId6" /><Relationship Type="http://schemas.openxmlformats.org/officeDocument/2006/relationships/image" Target="/ppt/media/image5530.png" Id="rId5" /><Relationship Type="http://schemas.openxmlformats.org/officeDocument/2006/relationships/image" Target="/ppt/media/image5422.svg" Id="rId4" /></Relationships>
</file>

<file path=ppt/slides/_rels/slide44.xml.rels>&#65279;<?xml version="1.0" encoding="utf-8"?><Relationships xmlns="http://schemas.openxmlformats.org/package/2006/relationships"><Relationship Type="http://schemas.openxmlformats.org/officeDocument/2006/relationships/image" Target="/ppt/media/image4526.png" Id="rId3" /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46.xml" Id="rId1" /><Relationship Type="http://schemas.openxmlformats.org/officeDocument/2006/relationships/image" Target="/ppt/media/image5827.png" Id="rId6" /><Relationship Type="http://schemas.openxmlformats.org/officeDocument/2006/relationships/image" Target="/ppt/media/image5728.png" Id="rId5" /><Relationship Type="http://schemas.openxmlformats.org/officeDocument/2006/relationships/image" Target="/ppt/media/image5225.png" Id="rId4" /></Relationships>
</file>

<file path=ppt/slides/_rels/slide53.xml.rels>&#65279;<?xml version="1.0" encoding="utf-8"?><Relationships xmlns="http://schemas.openxmlformats.org/package/2006/relationships"><Relationship Type="http://schemas.openxmlformats.org/officeDocument/2006/relationships/image" Target="/ppt/media/image5324.png" Id="rId3" /><Relationship Type="http://schemas.openxmlformats.org/officeDocument/2006/relationships/notesSlide" Target="/ppt/notesSlides/notesSlide32.xml" Id="rId2" /><Relationship Type="http://schemas.openxmlformats.org/officeDocument/2006/relationships/slideLayout" Target="/ppt/slideLayouts/slideLayout13.xml" Id="rId1" /><Relationship Type="http://schemas.openxmlformats.org/officeDocument/2006/relationships/image" Target="/ppt/media/image5225.png" Id="rId6" /><Relationship Type="http://schemas.openxmlformats.org/officeDocument/2006/relationships/image" Target="/ppt/media/image4526.png" Id="rId5" /><Relationship Type="http://schemas.openxmlformats.org/officeDocument/2006/relationships/image" Target="/ppt/media/image5422.svg" Id="rId4" /></Relationships>
</file>

<file path=ppt/slides/_rels/slide61.xml.rels>&#65279;<?xml version="1.0" encoding="utf-8"?><Relationships xmlns="http://schemas.openxmlformats.org/package/2006/relationships"><Relationship Type="http://schemas.openxmlformats.org/officeDocument/2006/relationships/image" Target="/ppt/media/image59.pn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21.xml" Id="rId1" /><Relationship Type="http://schemas.openxmlformats.org/officeDocument/2006/relationships/image" Target="/ppt/media/image604.png" Id="rId4" 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606976-1F08-4D81-BDCA-7A05901AD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Happy</a:t>
            </a:r>
            <a:br>
              <a:rPr lang="en-US" dirty="0"/>
            </a:br>
            <a:r>
              <a:rPr lang="en-US" dirty="0"/>
              <a:t>Thanksgiving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F0DBA5F-8197-459A-87F7-DDA83C3F22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/>
              <a:t>We’re thankful for you.</a:t>
            </a:r>
          </a:p>
        </p:txBody>
      </p:sp>
    </p:spTree>
    <p:extLst>
      <p:ext uri="{BB962C8B-B14F-4D97-AF65-F5344CB8AC3E}">
        <p14:creationId xmlns:p14="http://schemas.microsoft.com/office/powerpoint/2010/main" val="2734983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011DB-086F-4719-A906-34A919912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ts val="1200"/>
              </a:lnSpc>
            </a:pPr>
            <a:r>
              <a:rPr lang="en-US" sz="1000" dirty="0">
                <a:latin typeface="+mn-lt"/>
              </a:rPr>
              <a:t>Cake Toppers / Stickers - </a:t>
            </a:r>
            <a:r>
              <a:rPr lang="en-US" b="0" i="0" dirty="0">
                <a:effectLst/>
                <a:latin typeface="+mn-lt"/>
              </a:rPr>
              <a:t>For cake toppers, print and cut out circles, tape each one to a toothpick, and stick them on your cupcakes. For stickers, use Avery sheet template 2” round labels.</a:t>
            </a:r>
            <a:endParaRPr lang="en-US" dirty="0">
              <a:latin typeface="+mn-lt"/>
            </a:endParaRPr>
          </a:p>
        </p:txBody>
      </p:sp>
      <p:pic>
        <p:nvPicPr>
          <p:cNvPr id="28" name="Picture Placeholder 27" descr="illustration of a pumpkin">
            <a:extLst>
              <a:ext uri="{FF2B5EF4-FFF2-40B4-BE49-F238E27FC236}">
                <a16:creationId xmlns:a16="http://schemas.microsoft.com/office/drawing/2014/main" id="{CCEAC6B8-7F61-4301-8C30-8B884928719C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3"/>
          <a:stretch>
            <a:fillRect/>
          </a:stretch>
        </p:blipFill>
        <p:spPr>
          <a:xfrm>
            <a:off x="918972" y="878071"/>
            <a:ext cx="1181369" cy="1244884"/>
          </a:xfrm>
        </p:spPr>
      </p:pic>
      <p:pic>
        <p:nvPicPr>
          <p:cNvPr id="30" name="Picture Placeholder 29" descr="illustration of a pumpkin">
            <a:extLst>
              <a:ext uri="{FF2B5EF4-FFF2-40B4-BE49-F238E27FC236}">
                <a16:creationId xmlns:a16="http://schemas.microsoft.com/office/drawing/2014/main" id="{A479979E-06BB-4B43-87C7-37D1F5E62AE8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4"/>
          <a:stretch>
            <a:fillRect/>
          </a:stretch>
        </p:blipFill>
        <p:spPr>
          <a:xfrm>
            <a:off x="3200243" y="725637"/>
            <a:ext cx="1371913" cy="1397318"/>
          </a:xfrm>
        </p:spPr>
      </p:pic>
      <p:pic>
        <p:nvPicPr>
          <p:cNvPr id="32" name="Picture Placeholder 31" descr="illustration of hearts">
            <a:extLst>
              <a:ext uri="{FF2B5EF4-FFF2-40B4-BE49-F238E27FC236}">
                <a16:creationId xmlns:a16="http://schemas.microsoft.com/office/drawing/2014/main" id="{0FB439BA-F6EE-4B02-AE13-7292924A7057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5"/>
          <a:stretch>
            <a:fillRect/>
          </a:stretch>
        </p:blipFill>
        <p:spPr>
          <a:xfrm>
            <a:off x="5710428" y="979955"/>
            <a:ext cx="1112762" cy="1143000"/>
          </a:xfr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6BD4253-30BF-4707-9548-96FB5E89DBCB}"/>
              </a:ext>
            </a:extLst>
          </p:cNvPr>
          <p:cNvSpPr txBox="1"/>
          <p:nvPr/>
        </p:nvSpPr>
        <p:spPr>
          <a:xfrm>
            <a:off x="5832754" y="1051935"/>
            <a:ext cx="990436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>
                <a:latin typeface="+mj-lt"/>
              </a:rPr>
              <a:t>Give Thanks</a:t>
            </a:r>
          </a:p>
        </p:txBody>
      </p:sp>
      <p:pic>
        <p:nvPicPr>
          <p:cNvPr id="34" name="Picture Placeholder 33" descr="illustration of a slice of pie">
            <a:extLst>
              <a:ext uri="{FF2B5EF4-FFF2-40B4-BE49-F238E27FC236}">
                <a16:creationId xmlns:a16="http://schemas.microsoft.com/office/drawing/2014/main" id="{104962BC-B12B-4F56-95FE-760BC1CC22F3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6"/>
          <a:stretch>
            <a:fillRect/>
          </a:stretch>
        </p:blipFill>
        <p:spPr>
          <a:xfrm>
            <a:off x="831701" y="3474888"/>
            <a:ext cx="1308398" cy="749471"/>
          </a:xfrm>
        </p:spPr>
      </p:pic>
      <p:pic>
        <p:nvPicPr>
          <p:cNvPr id="36" name="Picture Placeholder 35" descr="illustration of a slice of pie">
            <a:extLst>
              <a:ext uri="{FF2B5EF4-FFF2-40B4-BE49-F238E27FC236}">
                <a16:creationId xmlns:a16="http://schemas.microsoft.com/office/drawing/2014/main" id="{68BF3792-40D1-4DFD-A88A-C7C4227BF066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7"/>
          <a:stretch>
            <a:fillRect/>
          </a:stretch>
        </p:blipFill>
        <p:spPr>
          <a:xfrm>
            <a:off x="3111806" y="3416831"/>
            <a:ext cx="1548787" cy="785952"/>
          </a:xfrm>
        </p:spPr>
      </p:pic>
      <p:pic>
        <p:nvPicPr>
          <p:cNvPr id="38" name="Picture Placeholder 37" descr="illustration of hearts">
            <a:extLst>
              <a:ext uri="{FF2B5EF4-FFF2-40B4-BE49-F238E27FC236}">
                <a16:creationId xmlns:a16="http://schemas.microsoft.com/office/drawing/2014/main" id="{3655642B-5E37-4021-87C3-D73AE5B4A76D}"/>
              </a:ext>
            </a:extLst>
          </p:cNvPr>
          <p:cNvPicPr>
            <a:picLocks noGrp="1" noChangeAspect="1"/>
          </p:cNvPicPr>
          <p:nvPr>
            <p:ph type="pic" sz="quarter" idx="36"/>
          </p:nvPr>
        </p:nvPicPr>
        <p:blipFill>
          <a:blip r:embed="rId5"/>
          <a:stretch>
            <a:fillRect/>
          </a:stretch>
        </p:blipFill>
        <p:spPr>
          <a:xfrm>
            <a:off x="5710428" y="3246361"/>
            <a:ext cx="1134782" cy="1165619"/>
          </a:xfr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F55D77B9-0AD5-4408-A950-F166B4C1425F}"/>
              </a:ext>
            </a:extLst>
          </p:cNvPr>
          <p:cNvSpPr txBox="1"/>
          <p:nvPr/>
        </p:nvSpPr>
        <p:spPr>
          <a:xfrm>
            <a:off x="5832754" y="3363335"/>
            <a:ext cx="990436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>
                <a:latin typeface="+mj-lt"/>
              </a:rPr>
              <a:t>Give Thanks</a:t>
            </a:r>
          </a:p>
        </p:txBody>
      </p:sp>
      <p:pic>
        <p:nvPicPr>
          <p:cNvPr id="44" name="Picture Placeholder 43" descr="illustration of a pilgrim hat">
            <a:extLst>
              <a:ext uri="{FF2B5EF4-FFF2-40B4-BE49-F238E27FC236}">
                <a16:creationId xmlns:a16="http://schemas.microsoft.com/office/drawing/2014/main" id="{ABA3C649-E98E-4C9C-BEC5-DC5EFCEF3681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8"/>
          <a:stretch>
            <a:fillRect/>
          </a:stretch>
        </p:blipFill>
        <p:spPr>
          <a:xfrm>
            <a:off x="943095" y="5705856"/>
            <a:ext cx="1117855" cy="1028934"/>
          </a:xfrm>
        </p:spPr>
      </p:pic>
      <p:pic>
        <p:nvPicPr>
          <p:cNvPr id="50" name="Picture Placeholder 49" descr="illustration of a pilgrim hat">
            <a:extLst>
              <a:ext uri="{FF2B5EF4-FFF2-40B4-BE49-F238E27FC236}">
                <a16:creationId xmlns:a16="http://schemas.microsoft.com/office/drawing/2014/main" id="{DCA8B99B-1CF0-408B-9751-25E07374618D}"/>
              </a:ext>
            </a:extLst>
          </p:cNvPr>
          <p:cNvPicPr>
            <a:picLocks noGrp="1" noChangeAspect="1"/>
          </p:cNvPicPr>
          <p:nvPr>
            <p:ph type="pic" sz="quarter" idx="38"/>
          </p:nvPr>
        </p:nvPicPr>
        <p:blipFill>
          <a:blip r:embed="rId9"/>
          <a:stretch>
            <a:fillRect/>
          </a:stretch>
        </p:blipFill>
        <p:spPr>
          <a:xfrm>
            <a:off x="3253851" y="5568803"/>
            <a:ext cx="1318305" cy="1282993"/>
          </a:xfrm>
        </p:spPr>
      </p:pic>
      <p:pic>
        <p:nvPicPr>
          <p:cNvPr id="40" name="Picture Placeholder 39" descr="illustration of hearts">
            <a:extLst>
              <a:ext uri="{FF2B5EF4-FFF2-40B4-BE49-F238E27FC236}">
                <a16:creationId xmlns:a16="http://schemas.microsoft.com/office/drawing/2014/main" id="{4885BBC9-E4D8-4EB0-9A85-9943C23C1BDE}"/>
              </a:ext>
            </a:extLst>
          </p:cNvPr>
          <p:cNvPicPr>
            <a:picLocks noGrp="1" noChangeAspect="1"/>
          </p:cNvPicPr>
          <p:nvPr>
            <p:ph type="pic" sz="quarter" idx="39"/>
          </p:nvPr>
        </p:nvPicPr>
        <p:blipFill>
          <a:blip r:embed="rId5"/>
          <a:stretch>
            <a:fillRect/>
          </a:stretch>
        </p:blipFill>
        <p:spPr>
          <a:xfrm>
            <a:off x="5779008" y="5674094"/>
            <a:ext cx="1074420" cy="1103616"/>
          </a:xfr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9AE47BD9-38D8-41F9-ABA0-D0A950EBD8FD}"/>
              </a:ext>
            </a:extLst>
          </p:cNvPr>
          <p:cNvSpPr txBox="1"/>
          <p:nvPr/>
        </p:nvSpPr>
        <p:spPr>
          <a:xfrm>
            <a:off x="5832754" y="5763635"/>
            <a:ext cx="990436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>
                <a:latin typeface="+mj-lt"/>
              </a:rPr>
              <a:t>Give Thanks</a:t>
            </a:r>
          </a:p>
        </p:txBody>
      </p:sp>
      <p:pic>
        <p:nvPicPr>
          <p:cNvPr id="46" name="Picture Placeholder 45" descr="illustration of a turkey">
            <a:extLst>
              <a:ext uri="{FF2B5EF4-FFF2-40B4-BE49-F238E27FC236}">
                <a16:creationId xmlns:a16="http://schemas.microsoft.com/office/drawing/2014/main" id="{65478C1E-F2D8-4C90-ABD9-0D4303D326C5}"/>
              </a:ext>
            </a:extLst>
          </p:cNvPr>
          <p:cNvPicPr>
            <a:picLocks noGrp="1" noChangeAspect="1"/>
          </p:cNvPicPr>
          <p:nvPr>
            <p:ph type="pic" sz="quarter" idx="40"/>
          </p:nvPr>
        </p:nvPicPr>
        <p:blipFill>
          <a:blip r:embed="rId10"/>
          <a:stretch>
            <a:fillRect/>
          </a:stretch>
        </p:blipFill>
        <p:spPr>
          <a:xfrm>
            <a:off x="912879" y="8080830"/>
            <a:ext cx="1219478" cy="1054340"/>
          </a:xfrm>
        </p:spPr>
      </p:pic>
      <p:pic>
        <p:nvPicPr>
          <p:cNvPr id="48" name="Picture Placeholder 47" descr="illustration of a turkey">
            <a:extLst>
              <a:ext uri="{FF2B5EF4-FFF2-40B4-BE49-F238E27FC236}">
                <a16:creationId xmlns:a16="http://schemas.microsoft.com/office/drawing/2014/main" id="{472BEFAF-EA5E-419B-976B-F69BCB595048}"/>
              </a:ext>
            </a:extLst>
          </p:cNvPr>
          <p:cNvPicPr>
            <a:picLocks noGrp="1" noChangeAspect="1"/>
          </p:cNvPicPr>
          <p:nvPr>
            <p:ph type="pic" sz="quarter" idx="41"/>
          </p:nvPr>
        </p:nvPicPr>
        <p:blipFill>
          <a:blip r:embed="rId11"/>
          <a:stretch>
            <a:fillRect/>
          </a:stretch>
        </p:blipFill>
        <p:spPr>
          <a:xfrm>
            <a:off x="3200243" y="7973810"/>
            <a:ext cx="1410021" cy="1282992"/>
          </a:xfrm>
        </p:spPr>
      </p:pic>
      <p:pic>
        <p:nvPicPr>
          <p:cNvPr id="42" name="Picture Placeholder 41" descr="illustration of hearts">
            <a:extLst>
              <a:ext uri="{FF2B5EF4-FFF2-40B4-BE49-F238E27FC236}">
                <a16:creationId xmlns:a16="http://schemas.microsoft.com/office/drawing/2014/main" id="{1946B184-A91E-4039-8390-41A7C899FAFD}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5"/>
          <a:stretch>
            <a:fillRect/>
          </a:stretch>
        </p:blipFill>
        <p:spPr>
          <a:xfrm>
            <a:off x="5710428" y="7973810"/>
            <a:ext cx="1143000" cy="1174060"/>
          </a:xfr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595A87FE-04A0-4A44-852F-5B69FF742B63}"/>
              </a:ext>
            </a:extLst>
          </p:cNvPr>
          <p:cNvSpPr txBox="1"/>
          <p:nvPr/>
        </p:nvSpPr>
        <p:spPr>
          <a:xfrm>
            <a:off x="5832754" y="8125835"/>
            <a:ext cx="990436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>
                <a:latin typeface="+mj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4089218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0D559CAB-FA2C-4D68-ADB5-476E61C7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Table cards - </a:t>
            </a:r>
            <a:r>
              <a:rPr lang="en-US" b="0" i="0" dirty="0">
                <a:effectLst/>
                <a:latin typeface="+mn-lt"/>
              </a:rPr>
              <a:t>Print and cut out these table cards then fold on the dotted line to use in your party.</a:t>
            </a:r>
            <a:endParaRPr lang="en-US" dirty="0">
              <a:latin typeface="+mn-lt"/>
            </a:endParaRPr>
          </a:p>
        </p:txBody>
      </p:sp>
      <p:pic>
        <p:nvPicPr>
          <p:cNvPr id="14" name="Picture Placeholder 13" descr="illustration of pumpkins, one wearing a witches hat">
            <a:extLst>
              <a:ext uri="{FF2B5EF4-FFF2-40B4-BE49-F238E27FC236}">
                <a16:creationId xmlns:a16="http://schemas.microsoft.com/office/drawing/2014/main" id="{CFD14B08-56FD-4AFD-8ACD-D655AB5E70CD}"/>
              </a:ext>
            </a:extLst>
          </p:cNvPr>
          <p:cNvPicPr>
            <a:picLocks noGrp="1" noChangeAspect="1"/>
          </p:cNvPicPr>
          <p:nvPr>
            <p:ph type="pic" sz="quarter" idx="69"/>
          </p:nvPr>
        </p:nvPicPr>
        <p:blipFill rotWithShape="1">
          <a:blip r:embed="rId2"/>
          <a:stretch/>
        </p:blipFill>
        <p:spPr>
          <a:xfrm rot="10800000">
            <a:off x="1440498" y="1386827"/>
            <a:ext cx="1325937" cy="1447780"/>
          </a:xfr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8057515-E8F6-4DE6-9B32-9361E7E4AB9B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US" noProof="0" dirty="0"/>
              <a:t>ADD NAME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4DC8806-FEDC-4E17-B735-DEF49E755713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ADD DESCRIPTION</a:t>
            </a:r>
            <a:endParaRPr lang="en-US" noProof="0" dirty="0">
              <a:latin typeface="+mn-lt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EE1384A4-158E-42B6-8D1E-E65D46F8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129459" y="1459663"/>
            <a:ext cx="1249426" cy="1294860"/>
          </a:xfrm>
          <a:prstGeom prst="rect">
            <a:avLst/>
          </a:prstGeom>
        </p:spPr>
      </p:pic>
      <p:pic>
        <p:nvPicPr>
          <p:cNvPr id="12" name="Picture Placeholder 11" descr="illustration of pumpkins, one wearing a witches hat">
            <a:extLst>
              <a:ext uri="{FF2B5EF4-FFF2-40B4-BE49-F238E27FC236}">
                <a16:creationId xmlns:a16="http://schemas.microsoft.com/office/drawing/2014/main" id="{B919893A-83D1-4205-AF51-0A320B18EBB0}"/>
              </a:ext>
            </a:extLst>
          </p:cNvPr>
          <p:cNvPicPr>
            <a:picLocks noGrp="1" noChangeAspect="1"/>
          </p:cNvPicPr>
          <p:nvPr>
            <p:ph type="pic" sz="quarter" idx="70"/>
          </p:nvPr>
        </p:nvPicPr>
        <p:blipFill rotWithShape="1">
          <a:blip r:embed="rId2"/>
          <a:stretch/>
        </p:blipFill>
        <p:spPr>
          <a:xfrm rot="10800000">
            <a:off x="5148897" y="1386828"/>
            <a:ext cx="1325880" cy="1447718"/>
          </a:xfr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D9BE9B-641D-498C-B532-3B1DEAE8A7C7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r>
              <a:rPr lang="en-US" noProof="0" dirty="0"/>
              <a:t>ADD NAME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D2BCE0D-E344-486D-A074-CE7F160F3E22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ADD DESCRIPTION</a:t>
            </a:r>
            <a:endParaRPr lang="en-US" noProof="0" dirty="0">
              <a:latin typeface="+mn-lt"/>
            </a:endParaRPr>
          </a:p>
        </p:txBody>
      </p:sp>
      <p:pic>
        <p:nvPicPr>
          <p:cNvPr id="22" name="Picture Placeholder 21" descr="illustration of a turkey">
            <a:extLst>
              <a:ext uri="{FF2B5EF4-FFF2-40B4-BE49-F238E27FC236}">
                <a16:creationId xmlns:a16="http://schemas.microsoft.com/office/drawing/2014/main" id="{B0FF7CC5-7C1F-4828-9C0A-2C94875B25E4}"/>
              </a:ext>
            </a:extLst>
          </p:cNvPr>
          <p:cNvPicPr>
            <a:picLocks noGrp="1" noChangeAspect="1"/>
          </p:cNvPicPr>
          <p:nvPr>
            <p:ph type="pic" sz="quarter" idx="73"/>
          </p:nvPr>
        </p:nvPicPr>
        <p:blipFill>
          <a:blip r:embed="rId5"/>
          <a:stretch>
            <a:fillRect/>
          </a:stretch>
        </p:blipFill>
        <p:spPr>
          <a:xfrm rot="10800000">
            <a:off x="1152611" y="6172199"/>
            <a:ext cx="1117682" cy="1170205"/>
          </a:xfr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DE164793-3081-4F81-8450-1E47BB182193}"/>
              </a:ext>
            </a:extLst>
          </p:cNvPr>
          <p:cNvSpPr txBox="1"/>
          <p:nvPr/>
        </p:nvSpPr>
        <p:spPr>
          <a:xfrm rot="10800000">
            <a:off x="2050677" y="6050143"/>
            <a:ext cx="990436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tx2"/>
                </a:solidFill>
                <a:latin typeface="+mj-lt"/>
              </a:rPr>
              <a:t>Talk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tx2"/>
                </a:solidFill>
                <a:latin typeface="+mj-lt"/>
              </a:rPr>
              <a:t>Turkey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tx2"/>
                </a:solidFill>
                <a:latin typeface="+mj-lt"/>
              </a:rPr>
              <a:t>To me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BC24D8C-9D94-4230-836F-DDCB1414F915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r>
              <a:rPr lang="en-US" noProof="0" dirty="0">
                <a:solidFill>
                  <a:schemeClr val="tx2"/>
                </a:solidFill>
              </a:rPr>
              <a:t>ADD NAME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745A1E3-AE0C-4BAA-8C29-648A4291E3A3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n-lt"/>
              </a:rPr>
              <a:t>ADD DESCRIPTION</a:t>
            </a:r>
            <a:endParaRPr lang="en-US" noProof="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9" name="Picture Placeholder 28" descr="illustration of a turkey">
            <a:extLst>
              <a:ext uri="{FF2B5EF4-FFF2-40B4-BE49-F238E27FC236}">
                <a16:creationId xmlns:a16="http://schemas.microsoft.com/office/drawing/2014/main" id="{51295502-96A8-4901-8246-613F96A58D78}"/>
              </a:ext>
            </a:extLst>
          </p:cNvPr>
          <p:cNvPicPr>
            <a:picLocks noGrp="1" noChangeAspect="1"/>
          </p:cNvPicPr>
          <p:nvPr>
            <p:ph type="pic" sz="quarter" idx="74"/>
          </p:nvPr>
        </p:nvPicPr>
        <p:blipFill>
          <a:blip r:embed="rId6"/>
          <a:stretch>
            <a:fillRect/>
          </a:stretch>
        </p:blipFill>
        <p:spPr>
          <a:xfrm rot="10800000">
            <a:off x="4849660" y="5902849"/>
            <a:ext cx="1730679" cy="1293036"/>
          </a:xfrm>
        </p:spPr>
      </p:pic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97549C7-8C81-4DC6-8303-140BB0AC419F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r>
              <a:rPr lang="en-US" noProof="0" dirty="0"/>
              <a:t>ADD NAME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ABFDEF8-5576-4CE1-B9E4-3E2EECFC31E4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ADD DESCRIPTION</a:t>
            </a:r>
            <a:endParaRPr lang="en-US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39897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C3E2798-458F-49CD-A494-9C8D76CEE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Wall or Door Cut-out Decorations </a:t>
            </a:r>
            <a:r>
              <a:rPr lang="en-US" b="0" dirty="0"/>
              <a:t>- Print and cut these out, then tape them to your door or wall. </a:t>
            </a:r>
          </a:p>
        </p:txBody>
      </p:sp>
      <p:pic>
        <p:nvPicPr>
          <p:cNvPr id="16" name="Picture Placeholder 15" descr="illustration of hearts">
            <a:extLst>
              <a:ext uri="{FF2B5EF4-FFF2-40B4-BE49-F238E27FC236}">
                <a16:creationId xmlns:a16="http://schemas.microsoft.com/office/drawing/2014/main" id="{BD78A287-5B82-47D1-BAAD-BD1D2A5EFB9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>
            <a:off x="740637" y="1730513"/>
            <a:ext cx="2337332" cy="2400847"/>
          </a:xfr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02EF8DC-2A8D-4E3C-BCB6-3D8550C70FAB}"/>
              </a:ext>
            </a:extLst>
          </p:cNvPr>
          <p:cNvSpPr txBox="1"/>
          <p:nvPr/>
        </p:nvSpPr>
        <p:spPr>
          <a:xfrm>
            <a:off x="740637" y="1859137"/>
            <a:ext cx="2456204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600" dirty="0">
                <a:latin typeface="+mj-lt"/>
              </a:rPr>
              <a:t>Give Thanks</a:t>
            </a:r>
          </a:p>
        </p:txBody>
      </p:sp>
      <p:pic>
        <p:nvPicPr>
          <p:cNvPr id="18" name="Picture Placeholder 17" descr="illustration of pumpkins, one wearing a witches hat">
            <a:extLst>
              <a:ext uri="{FF2B5EF4-FFF2-40B4-BE49-F238E27FC236}">
                <a16:creationId xmlns:a16="http://schemas.microsoft.com/office/drawing/2014/main" id="{6EA74A25-E31E-478A-816C-04A2264B817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tretch>
            <a:fillRect/>
          </a:stretch>
        </p:blipFill>
        <p:spPr>
          <a:xfrm>
            <a:off x="4681728" y="1565375"/>
            <a:ext cx="2350035" cy="2565985"/>
          </a:xfrm>
        </p:spPr>
      </p:pic>
      <p:pic>
        <p:nvPicPr>
          <p:cNvPr id="26" name="Picture Placeholder 25" descr="illustration of a slice of pie, fork, and cup of drink">
            <a:extLst>
              <a:ext uri="{FF2B5EF4-FFF2-40B4-BE49-F238E27FC236}">
                <a16:creationId xmlns:a16="http://schemas.microsoft.com/office/drawing/2014/main" id="{9D86FAFE-8684-4916-BB95-C316701B9B7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5"/>
          <a:stretch>
            <a:fillRect/>
          </a:stretch>
        </p:blipFill>
        <p:spPr>
          <a:xfrm>
            <a:off x="531559" y="6108243"/>
            <a:ext cx="2883557" cy="2007057"/>
          </a:xfr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13DF7FD-47A8-4862-8F78-A0478FE979BC}"/>
              </a:ext>
            </a:extLst>
          </p:cNvPr>
          <p:cNvSpPr txBox="1"/>
          <p:nvPr/>
        </p:nvSpPr>
        <p:spPr>
          <a:xfrm>
            <a:off x="4501200" y="6342052"/>
            <a:ext cx="135534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400" b="1" dirty="0">
                <a:latin typeface="+mj-lt"/>
              </a:rPr>
              <a:t>Talk</a:t>
            </a:r>
          </a:p>
          <a:p>
            <a:pPr>
              <a:lnSpc>
                <a:spcPct val="90000"/>
              </a:lnSpc>
            </a:pPr>
            <a:r>
              <a:rPr lang="en-US" sz="4400" b="1" dirty="0">
                <a:latin typeface="+mj-lt"/>
              </a:rPr>
              <a:t>Turkey</a:t>
            </a:r>
          </a:p>
          <a:p>
            <a:pPr>
              <a:lnSpc>
                <a:spcPct val="90000"/>
              </a:lnSpc>
            </a:pPr>
            <a:r>
              <a:rPr lang="en-US" sz="4400" b="1" dirty="0">
                <a:latin typeface="+mj-lt"/>
              </a:rPr>
              <a:t>To me</a:t>
            </a:r>
          </a:p>
        </p:txBody>
      </p:sp>
      <p:pic>
        <p:nvPicPr>
          <p:cNvPr id="28" name="Picture Placeholder 27" descr="illustration of a turkey">
            <a:extLst>
              <a:ext uri="{FF2B5EF4-FFF2-40B4-BE49-F238E27FC236}">
                <a16:creationId xmlns:a16="http://schemas.microsoft.com/office/drawing/2014/main" id="{6D8390BF-D131-4C6D-9215-E7785750D57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6"/>
          <a:stretch>
            <a:fillRect/>
          </a:stretch>
        </p:blipFill>
        <p:spPr>
          <a:xfrm>
            <a:off x="5691088" y="6489330"/>
            <a:ext cx="1549753" cy="1625970"/>
          </a:xfrm>
        </p:spPr>
      </p:pic>
    </p:spTree>
    <p:extLst>
      <p:ext uri="{BB962C8B-B14F-4D97-AF65-F5344CB8AC3E}">
        <p14:creationId xmlns:p14="http://schemas.microsoft.com/office/powerpoint/2010/main" val="12029859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c 24">
            <a:extLst>
              <a:ext uri="{FF2B5EF4-FFF2-40B4-BE49-F238E27FC236}">
                <a16:creationId xmlns:a16="http://schemas.microsoft.com/office/drawing/2014/main" id="{107CF473-EF45-43B9-A774-DC3B033E3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472926" y="6275294"/>
            <a:ext cx="2643939" cy="27400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37BFB6-9118-4FEF-8524-92109511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Garland Page </a:t>
            </a:r>
            <a:r>
              <a:rPr lang="en-US" b="0" dirty="0"/>
              <a:t>- Print and cut out the flags, punch a hole through the circle, thread a string through and hang across a wall or doorway</a:t>
            </a:r>
            <a:r>
              <a:rPr lang="en-US" dirty="0"/>
              <a:t>. </a:t>
            </a:r>
          </a:p>
        </p:txBody>
      </p:sp>
      <p:pic>
        <p:nvPicPr>
          <p:cNvPr id="5" name="Picture Placeholder 4" descr="illustration of hearts">
            <a:extLst>
              <a:ext uri="{FF2B5EF4-FFF2-40B4-BE49-F238E27FC236}">
                <a16:creationId xmlns:a16="http://schemas.microsoft.com/office/drawing/2014/main" id="{6DE93176-FE14-4B2F-8DD2-3547A5D214D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5"/>
          <a:stretch>
            <a:fillRect/>
          </a:stretch>
        </p:blipFill>
        <p:spPr>
          <a:xfrm rot="5400000">
            <a:off x="2728372" y="999671"/>
            <a:ext cx="3769897" cy="387234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A9CD7D-7D8D-4F4C-989D-4079AEB074D6}"/>
              </a:ext>
            </a:extLst>
          </p:cNvPr>
          <p:cNvSpPr txBox="1"/>
          <p:nvPr/>
        </p:nvSpPr>
        <p:spPr>
          <a:xfrm rot="5400000">
            <a:off x="2728374" y="1739904"/>
            <a:ext cx="3769895" cy="2472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600" dirty="0">
                <a:latin typeface="+mj-lt"/>
              </a:rPr>
              <a:t>Give </a:t>
            </a:r>
          </a:p>
          <a:p>
            <a:pPr algn="ctr">
              <a:lnSpc>
                <a:spcPct val="80000"/>
              </a:lnSpc>
            </a:pPr>
            <a:r>
              <a:rPr lang="en-US" sz="9600" dirty="0">
                <a:latin typeface="+mj-lt"/>
              </a:rPr>
              <a:t>Thanks</a:t>
            </a:r>
          </a:p>
        </p:txBody>
      </p:sp>
      <p:pic>
        <p:nvPicPr>
          <p:cNvPr id="24" name="Picture Placeholder 23" descr="illustration of pumpkins, one wearing a witches hat">
            <a:extLst>
              <a:ext uri="{FF2B5EF4-FFF2-40B4-BE49-F238E27FC236}">
                <a16:creationId xmlns:a16="http://schemas.microsoft.com/office/drawing/2014/main" id="{B024DA23-266A-4C9B-8612-FBEADB4A5F0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6"/>
          <a:stretch>
            <a:fillRect/>
          </a:stretch>
        </p:blipFill>
        <p:spPr>
          <a:xfrm rot="5400000">
            <a:off x="3397605" y="6095701"/>
            <a:ext cx="2794583" cy="3051383"/>
          </a:xfrm>
        </p:spPr>
      </p:pic>
    </p:spTree>
    <p:extLst>
      <p:ext uri="{BB962C8B-B14F-4D97-AF65-F5344CB8AC3E}">
        <p14:creationId xmlns:p14="http://schemas.microsoft.com/office/powerpoint/2010/main" val="41451416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7BFB6-9118-4FEF-8524-92109511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Garland Page </a:t>
            </a:r>
            <a:r>
              <a:rPr lang="en-US" b="0" dirty="0"/>
              <a:t>- Print and cut out the flags, punch a hole through the circle, thread a string through and hang across a wall or doorway</a:t>
            </a:r>
            <a:r>
              <a:rPr lang="en-US" dirty="0"/>
              <a:t>.  </a:t>
            </a:r>
          </a:p>
        </p:txBody>
      </p:sp>
      <p:pic>
        <p:nvPicPr>
          <p:cNvPr id="9" name="Picture Placeholder 8" descr="illustration of a turkey">
            <a:extLst>
              <a:ext uri="{FF2B5EF4-FFF2-40B4-BE49-F238E27FC236}">
                <a16:creationId xmlns:a16="http://schemas.microsoft.com/office/drawing/2014/main" id="{B80AD12D-8E69-44D2-B530-EF626F67F6E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 rot="5400000">
            <a:off x="3261465" y="1637911"/>
            <a:ext cx="3328158" cy="2743825"/>
          </a:xfrm>
        </p:spPr>
      </p:pic>
      <p:pic>
        <p:nvPicPr>
          <p:cNvPr id="16" name="Picture Placeholder 15" descr="illustration of a bunch of leaves">
            <a:extLst>
              <a:ext uri="{FF2B5EF4-FFF2-40B4-BE49-F238E27FC236}">
                <a16:creationId xmlns:a16="http://schemas.microsoft.com/office/drawing/2014/main" id="{263EE2C2-06C9-4807-81BA-0DF3EB2E0B0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tretch>
            <a:fillRect/>
          </a:stretch>
        </p:blipFill>
        <p:spPr>
          <a:xfrm>
            <a:off x="3153490" y="5593897"/>
            <a:ext cx="3544107" cy="3976006"/>
          </a:xfrm>
        </p:spPr>
      </p:pic>
    </p:spTree>
    <p:extLst>
      <p:ext uri="{BB962C8B-B14F-4D97-AF65-F5344CB8AC3E}">
        <p14:creationId xmlns:p14="http://schemas.microsoft.com/office/powerpoint/2010/main" val="2684957981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Theme">
  <a:themeElements>
    <a:clrScheme name="Thanksgiving">
      <a:dk1>
        <a:sysClr val="windowText" lastClr="000000"/>
      </a:dk1>
      <a:lt1>
        <a:sysClr val="window" lastClr="FFFFFF"/>
      </a:lt1>
      <a:dk2>
        <a:srgbClr val="492C3E"/>
      </a:dk2>
      <a:lt2>
        <a:srgbClr val="E2E2E2"/>
      </a:lt2>
      <a:accent1>
        <a:srgbClr val="C9824D"/>
      </a:accent1>
      <a:accent2>
        <a:srgbClr val="C4CFC9"/>
      </a:accent2>
      <a:accent3>
        <a:srgbClr val="E49974"/>
      </a:accent3>
      <a:accent4>
        <a:srgbClr val="B8A279"/>
      </a:accent4>
      <a:accent5>
        <a:srgbClr val="E0CCBF"/>
      </a:accent5>
      <a:accent6>
        <a:srgbClr val="FAE6C5"/>
      </a:accent6>
      <a:hlink>
        <a:srgbClr val="492C3E"/>
      </a:hlink>
      <a:folHlink>
        <a:srgbClr val="E5A380"/>
      </a:folHlink>
    </a:clrScheme>
    <a:fontScheme name="Modern sketch">
      <a:majorFont>
        <a:latin typeface="The Serif Hand"/>
        <a:ea typeface=""/>
        <a:cs typeface=""/>
      </a:majorFont>
      <a:minorFont>
        <a:latin typeface="Eras Light IT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22547971_win32_fixed" id="{B7840857-2751-4F0A-BB02-B794401E696A}" vid="{F37F2BF3-6407-4D1A-86FD-0C9957475AC7}"/>
    </a:ext>
  </a:extLst>
</a:theme>
</file>

<file path=ppt/theme/theme23.xml><?xml version="1.0" encoding="utf-8"?>
<a:theme xmlns:a="http://schemas.openxmlformats.org/drawingml/2006/main" name="1_Office Theme">
  <a:themeElements>
    <a:clrScheme name="Thanksgiving">
      <a:dk1>
        <a:sysClr val="windowText" lastClr="000000"/>
      </a:dk1>
      <a:lt1>
        <a:sysClr val="window" lastClr="FFFFFF"/>
      </a:lt1>
      <a:dk2>
        <a:srgbClr val="492C3E"/>
      </a:dk2>
      <a:lt2>
        <a:srgbClr val="E2E2E2"/>
      </a:lt2>
      <a:accent1>
        <a:srgbClr val="C9824D"/>
      </a:accent1>
      <a:accent2>
        <a:srgbClr val="C4CFC9"/>
      </a:accent2>
      <a:accent3>
        <a:srgbClr val="E49974"/>
      </a:accent3>
      <a:accent4>
        <a:srgbClr val="B8A279"/>
      </a:accent4>
      <a:accent5>
        <a:srgbClr val="E0CCBF"/>
      </a:accent5>
      <a:accent6>
        <a:srgbClr val="FAE6C5"/>
      </a:accent6>
      <a:hlink>
        <a:srgbClr val="492C3E"/>
      </a:hlink>
      <a:folHlink>
        <a:srgbClr val="E5A380"/>
      </a:folHlink>
    </a:clrScheme>
    <a:fontScheme name="Modern sketch">
      <a:majorFont>
        <a:latin typeface="The Serif Hand"/>
        <a:ea typeface=""/>
        <a:cs typeface=""/>
      </a:majorFont>
      <a:minorFont>
        <a:latin typeface="Eras Light IT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22547971_win32_fixed" id="{B7840857-2751-4F0A-BB02-B794401E696A}" vid="{06E0D1C0-C6B1-4110-8D8D-C3EA3F4D0D7E}"/>
    </a:ext>
  </a:extLst>
</a:theme>
</file>

<file path=ppt/theme/theme3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C72CF638-BB7D-4961-B9C5-19062EC4609F}"/>
</file>

<file path=customXml/itemProps22.xml><?xml version="1.0" encoding="utf-8"?>
<ds:datastoreItem xmlns:ds="http://schemas.openxmlformats.org/officeDocument/2006/customXml" ds:itemID="{079B7B9E-E7C4-4BE1-A004-286725D98E10}"/>
</file>

<file path=customXml/itemProps31.xml><?xml version="1.0" encoding="utf-8"?>
<ds:datastoreItem xmlns:ds="http://schemas.openxmlformats.org/officeDocument/2006/customXml" ds:itemID="{7F06BD92-E093-4FF7-8B8E-A695C2DECD06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190</ap:Words>
  <ap:Application>Microsoft Office PowerPoint</ap:Application>
  <ap:PresentationFormat>Custom</ap:PresentationFormat>
  <ap:Paragraphs>32</ap:Paragraphs>
  <ap:Slides>6</ap:Slides>
  <ap:Notes>4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ap:HeadingPairs>
  <ap:TitlesOfParts>
    <vt:vector baseType="lpstr" size="13">
      <vt:lpstr>Arial</vt:lpstr>
      <vt:lpstr>Avenir Next LT Pro Light</vt:lpstr>
      <vt:lpstr>Calibri</vt:lpstr>
      <vt:lpstr>Eras Light ITC</vt:lpstr>
      <vt:lpstr>The Serif Hand</vt:lpstr>
      <vt:lpstr>Office Theme</vt:lpstr>
      <vt:lpstr>1_Office Theme</vt:lpstr>
      <vt:lpstr>Happy Thanksgiving</vt:lpstr>
      <vt:lpstr>Cake Toppers / Stickers - For cake toppers, print and cut out circles, tape each one to a toothpick, and stick them on your cupcakes. For stickers, use Avery sheet template 2” round labels.</vt:lpstr>
      <vt:lpstr>Table cards - Print and cut out these table cards then fold on the dotted line to use in your party.</vt:lpstr>
      <vt:lpstr>Wall or Door Cut-out Decorations - Print and cut these out, then tape them to your door or wall. </vt:lpstr>
      <vt:lpstr>Garland Page - Print and cut out the flags, punch a hole through the circle, thread a string through and hang across a wall or doorway. </vt:lpstr>
      <vt:lpstr>Garland Page - Print and cut out the flags, punch a hole through the circle, thread a string through and hang across a wall or doorway. 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2022-01-20T05:39:27Z</dcterms:created>
  <dcterms:modified xsi:type="dcterms:W3CDTF">2022-01-20T07:20:31Z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